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Mont Bold Italics" charset="1" panose="00000800000000000000"/>
      <p:regular r:id="rId21"/>
    </p:embeddedFont>
    <p:embeddedFont>
      <p:font typeface="Mont Italics" charset="1" panose="00000500000000000000"/>
      <p:regular r:id="rId22"/>
    </p:embeddedFont>
    <p:embeddedFont>
      <p:font typeface="Mont Bold" charset="1" panose="00000800000000000000"/>
      <p:regular r:id="rId23"/>
    </p:embeddedFont>
    <p:embeddedFont>
      <p:font typeface="Canva Sans Bold" charset="1" panose="020B0803030501040103"/>
      <p:regular r:id="rId24"/>
    </p:embeddedFont>
    <p:embeddedFont>
      <p:font typeface="Mont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jpeg" Type="http://schemas.openxmlformats.org/officeDocument/2006/relationships/image"/><Relationship Id="rId14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95.png" Type="http://schemas.openxmlformats.org/officeDocument/2006/relationships/image"/><Relationship Id="rId2" Target="../media/image1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96.png" Type="http://schemas.openxmlformats.org/officeDocument/2006/relationships/image"/><Relationship Id="rId2" Target="../media/image1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11" Target="../media/image97.png" Type="http://schemas.openxmlformats.org/officeDocument/2006/relationships/image"/><Relationship Id="rId2" Target="../media/image1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11" Target="../media/image100.png" Type="http://schemas.openxmlformats.org/officeDocument/2006/relationships/image"/><Relationship Id="rId12" Target="../media/image101.svg" Type="http://schemas.openxmlformats.org/officeDocument/2006/relationships/image"/><Relationship Id="rId13" Target="../media/image102.png" Type="http://schemas.openxmlformats.org/officeDocument/2006/relationships/image"/><Relationship Id="rId14" Target="../media/image103.svg" Type="http://schemas.openxmlformats.org/officeDocument/2006/relationships/image"/><Relationship Id="rId15" Target="../media/image104.png" Type="http://schemas.openxmlformats.org/officeDocument/2006/relationships/image"/><Relationship Id="rId16" Target="../media/image105.svg" Type="http://schemas.openxmlformats.org/officeDocument/2006/relationships/image"/><Relationship Id="rId17" Target="../media/image106.png" Type="http://schemas.openxmlformats.org/officeDocument/2006/relationships/image"/><Relationship Id="rId18" Target="../media/image107.svg" Type="http://schemas.openxmlformats.org/officeDocument/2006/relationships/image"/><Relationship Id="rId19" Target="../media/image108.png" Type="http://schemas.openxmlformats.org/officeDocument/2006/relationships/image"/><Relationship Id="rId2" Target="../media/image1.jpeg" Type="http://schemas.openxmlformats.org/officeDocument/2006/relationships/image"/><Relationship Id="rId20" Target="../media/image109.svg" Type="http://schemas.openxmlformats.org/officeDocument/2006/relationships/image"/><Relationship Id="rId21" Target="../media/image110.png" Type="http://schemas.openxmlformats.org/officeDocument/2006/relationships/image"/><Relationship Id="rId22" Target="../media/image111.svg" Type="http://schemas.openxmlformats.org/officeDocument/2006/relationships/image"/><Relationship Id="rId23" Target="../media/image112.png" Type="http://schemas.openxmlformats.org/officeDocument/2006/relationships/image"/><Relationship Id="rId24" Target="../media/image113.sv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98.png" Type="http://schemas.openxmlformats.org/officeDocument/2006/relationships/image"/><Relationship Id="rId8" Target="../media/image99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114.svg" Type="http://schemas.openxmlformats.org/officeDocument/2006/relationships/image"/><Relationship Id="rId9" Target="../media/image11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3.png" Type="http://schemas.openxmlformats.org/officeDocument/2006/relationships/image"/><Relationship Id="rId14" Target="../media/image34.svg" Type="http://schemas.openxmlformats.org/officeDocument/2006/relationships/image"/><Relationship Id="rId15" Target="../media/image35.png" Type="http://schemas.openxmlformats.org/officeDocument/2006/relationships/image"/><Relationship Id="rId16" Target="../media/image36.svg" Type="http://schemas.openxmlformats.org/officeDocument/2006/relationships/image"/><Relationship Id="rId17" Target="../media/image37.jpe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2" Target="../media/image1.jpeg" Type="http://schemas.openxmlformats.org/officeDocument/2006/relationships/image"/><Relationship Id="rId3" Target="../media/image38.jpe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35.png" Type="http://schemas.openxmlformats.org/officeDocument/2006/relationships/image"/><Relationship Id="rId16" Target="../media/image49.svg" Type="http://schemas.openxmlformats.org/officeDocument/2006/relationships/image"/><Relationship Id="rId17" Target="../media/image50.png" Type="http://schemas.openxmlformats.org/officeDocument/2006/relationships/image"/><Relationship Id="rId18" Target="../media/image13.png" Type="http://schemas.openxmlformats.org/officeDocument/2006/relationships/image"/><Relationship Id="rId19" Target="../media/image51.png" Type="http://schemas.openxmlformats.org/officeDocument/2006/relationships/image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33.png" Type="http://schemas.openxmlformats.org/officeDocument/2006/relationships/image"/><Relationship Id="rId14" Target="../media/image34.svg" Type="http://schemas.openxmlformats.org/officeDocument/2006/relationships/image"/><Relationship Id="rId15" Target="../media/image58.jpeg" Type="http://schemas.openxmlformats.org/officeDocument/2006/relationships/image"/><Relationship Id="rId16" Target="../media/image59.png" Type="http://schemas.openxmlformats.org/officeDocument/2006/relationships/image"/><Relationship Id="rId17" Target="../media/image60.svg" Type="http://schemas.openxmlformats.org/officeDocument/2006/relationships/image"/><Relationship Id="rId18" Target="../media/image61.png" Type="http://schemas.openxmlformats.org/officeDocument/2006/relationships/image"/><Relationship Id="rId19" Target="../media/image62.png" Type="http://schemas.openxmlformats.org/officeDocument/2006/relationships/image"/><Relationship Id="rId2" Target="../media/image1.jpeg" Type="http://schemas.openxmlformats.org/officeDocument/2006/relationships/image"/><Relationship Id="rId20" Target="../media/image63.png" Type="http://schemas.openxmlformats.org/officeDocument/2006/relationships/image"/><Relationship Id="rId21" Target="../media/image64.png" Type="http://schemas.openxmlformats.org/officeDocument/2006/relationships/image"/><Relationship Id="rId22" Target="../media/image65.png" Type="http://schemas.openxmlformats.org/officeDocument/2006/relationships/image"/><Relationship Id="rId23" Target="../media/image66.png" Type="http://schemas.openxmlformats.org/officeDocument/2006/relationships/image"/><Relationship Id="rId24" Target="../media/image67.png" Type="http://schemas.openxmlformats.org/officeDocument/2006/relationships/image"/><Relationship Id="rId25" Target="../media/image68.png" Type="http://schemas.openxmlformats.org/officeDocument/2006/relationships/image"/><Relationship Id="rId26" Target="../media/image13.pn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svg" Type="http://schemas.openxmlformats.org/officeDocument/2006/relationships/image"/><Relationship Id="rId12" Target="../media/image39.png" Type="http://schemas.openxmlformats.org/officeDocument/2006/relationships/image"/><Relationship Id="rId13" Target="../media/image40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13.pn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2" Target="../media/image1.jpeg" Type="http://schemas.openxmlformats.org/officeDocument/2006/relationships/image"/><Relationship Id="rId3" Target="../media/image69.jpe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11" Target="../media/image88.png" Type="http://schemas.openxmlformats.org/officeDocument/2006/relationships/image"/><Relationship Id="rId12" Target="../media/image89.svg" Type="http://schemas.openxmlformats.org/officeDocument/2006/relationships/image"/><Relationship Id="rId13" Target="../media/image54.png" Type="http://schemas.openxmlformats.org/officeDocument/2006/relationships/image"/><Relationship Id="rId14" Target="../media/image55.svg" Type="http://schemas.openxmlformats.org/officeDocument/2006/relationships/image"/><Relationship Id="rId15" Target="../media/image19.png" Type="http://schemas.openxmlformats.org/officeDocument/2006/relationships/image"/><Relationship Id="rId16" Target="../media/image20.svg" Type="http://schemas.openxmlformats.org/officeDocument/2006/relationships/image"/><Relationship Id="rId17" Target="../media/image33.png" Type="http://schemas.openxmlformats.org/officeDocument/2006/relationships/image"/><Relationship Id="rId18" Target="../media/image34.svg" Type="http://schemas.openxmlformats.org/officeDocument/2006/relationships/image"/><Relationship Id="rId19" Target="../media/image43.png" Type="http://schemas.openxmlformats.org/officeDocument/2006/relationships/image"/><Relationship Id="rId2" Target="../media/image1.jpeg" Type="http://schemas.openxmlformats.org/officeDocument/2006/relationships/image"/><Relationship Id="rId20" Target="../media/image44.svg" Type="http://schemas.openxmlformats.org/officeDocument/2006/relationships/image"/><Relationship Id="rId21" Target="../media/image90.png" Type="http://schemas.openxmlformats.org/officeDocument/2006/relationships/image"/><Relationship Id="rId22" Target="../media/image91.svg" Type="http://schemas.openxmlformats.org/officeDocument/2006/relationships/image"/><Relationship Id="rId23" Target="../media/image92.png" Type="http://schemas.openxmlformats.org/officeDocument/2006/relationships/image"/><Relationship Id="rId24" Target="../media/image93.sv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82.png" Type="http://schemas.openxmlformats.org/officeDocument/2006/relationships/image"/><Relationship Id="rId6" Target="../media/image83.svg" Type="http://schemas.openxmlformats.org/officeDocument/2006/relationships/image"/><Relationship Id="rId7" Target="../media/image84.png" Type="http://schemas.openxmlformats.org/officeDocument/2006/relationships/image"/><Relationship Id="rId8" Target="../media/image85.sv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94.pn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334500" y="-443877"/>
            <a:ext cx="13168026" cy="11316273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758" y="0"/>
              <a:ext cx="803285" cy="698500"/>
            </a:xfrm>
            <a:custGeom>
              <a:avLst/>
              <a:gdLst/>
              <a:ahLst/>
              <a:cxnLst/>
              <a:rect r="r" b="b" t="t" l="l"/>
              <a:pathLst>
                <a:path h="698500" w="803285">
                  <a:moveTo>
                    <a:pt x="799172" y="364495"/>
                  </a:moveTo>
                  <a:lnTo>
                    <a:pt x="613712" y="683255"/>
                  </a:lnTo>
                  <a:cubicBezTo>
                    <a:pt x="608220" y="692693"/>
                    <a:pt x="598124" y="698500"/>
                    <a:pt x="587204" y="698500"/>
                  </a:cubicBezTo>
                  <a:lnTo>
                    <a:pt x="216080" y="698500"/>
                  </a:lnTo>
                  <a:cubicBezTo>
                    <a:pt x="205160" y="698500"/>
                    <a:pt x="195064" y="692693"/>
                    <a:pt x="189572" y="683255"/>
                  </a:cubicBezTo>
                  <a:lnTo>
                    <a:pt x="4112" y="364495"/>
                  </a:lnTo>
                  <a:cubicBezTo>
                    <a:pt x="-1371" y="355071"/>
                    <a:pt x="-1371" y="343429"/>
                    <a:pt x="4112" y="334005"/>
                  </a:cubicBezTo>
                  <a:lnTo>
                    <a:pt x="189572" y="15245"/>
                  </a:lnTo>
                  <a:cubicBezTo>
                    <a:pt x="195064" y="5807"/>
                    <a:pt x="205160" y="0"/>
                    <a:pt x="216080" y="0"/>
                  </a:cubicBezTo>
                  <a:lnTo>
                    <a:pt x="587204" y="0"/>
                  </a:lnTo>
                  <a:cubicBezTo>
                    <a:pt x="598124" y="0"/>
                    <a:pt x="608220" y="5807"/>
                    <a:pt x="613712" y="15245"/>
                  </a:cubicBezTo>
                  <a:lnTo>
                    <a:pt x="799172" y="334005"/>
                  </a:lnTo>
                  <a:cubicBezTo>
                    <a:pt x="804655" y="343429"/>
                    <a:pt x="804655" y="355071"/>
                    <a:pt x="799172" y="364495"/>
                  </a:cubicBezTo>
                  <a:close/>
                </a:path>
              </a:pathLst>
            </a:custGeom>
            <a:solidFill>
              <a:srgbClr val="00143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152400"/>
              <a:ext cx="5842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86950" y="-2642796"/>
            <a:ext cx="13708112" cy="11783448"/>
            <a:chOff x="0" y="0"/>
            <a:chExt cx="812800" cy="6986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69" y="0"/>
              <a:ext cx="803661" cy="698680"/>
            </a:xfrm>
            <a:custGeom>
              <a:avLst/>
              <a:gdLst/>
              <a:ahLst/>
              <a:cxnLst/>
              <a:rect r="r" b="b" t="t" l="l"/>
              <a:pathLst>
                <a:path h="698680" w="803661">
                  <a:moveTo>
                    <a:pt x="799712" y="363986"/>
                  </a:moveTo>
                  <a:lnTo>
                    <a:pt x="613550" y="684035"/>
                  </a:lnTo>
                  <a:cubicBezTo>
                    <a:pt x="608276" y="693102"/>
                    <a:pt x="598578" y="698680"/>
                    <a:pt x="588088" y="698680"/>
                  </a:cubicBezTo>
                  <a:lnTo>
                    <a:pt x="215574" y="698680"/>
                  </a:lnTo>
                  <a:cubicBezTo>
                    <a:pt x="205084" y="698680"/>
                    <a:pt x="195386" y="693102"/>
                    <a:pt x="190112" y="684035"/>
                  </a:cubicBezTo>
                  <a:lnTo>
                    <a:pt x="3950" y="363986"/>
                  </a:lnTo>
                  <a:cubicBezTo>
                    <a:pt x="-1316" y="354932"/>
                    <a:pt x="-1316" y="343748"/>
                    <a:pt x="3950" y="334694"/>
                  </a:cubicBezTo>
                  <a:lnTo>
                    <a:pt x="190112" y="14646"/>
                  </a:lnTo>
                  <a:cubicBezTo>
                    <a:pt x="195386" y="5578"/>
                    <a:pt x="205084" y="0"/>
                    <a:pt x="215574" y="0"/>
                  </a:cubicBezTo>
                  <a:lnTo>
                    <a:pt x="588088" y="0"/>
                  </a:lnTo>
                  <a:cubicBezTo>
                    <a:pt x="598578" y="0"/>
                    <a:pt x="608276" y="5578"/>
                    <a:pt x="613550" y="14646"/>
                  </a:cubicBezTo>
                  <a:lnTo>
                    <a:pt x="799712" y="334694"/>
                  </a:lnTo>
                  <a:cubicBezTo>
                    <a:pt x="804978" y="343748"/>
                    <a:pt x="804978" y="354932"/>
                    <a:pt x="799712" y="363986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152400"/>
              <a:ext cx="584200" cy="851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349299" y="-2840784"/>
            <a:ext cx="5114374" cy="4395165"/>
            <a:chOff x="0" y="0"/>
            <a:chExt cx="812800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125" y="0"/>
              <a:ext cx="800550" cy="698500"/>
            </a:xfrm>
            <a:custGeom>
              <a:avLst/>
              <a:gdLst/>
              <a:ahLst/>
              <a:cxnLst/>
              <a:rect r="r" b="b" t="t" l="l"/>
              <a:pathLst>
                <a:path h="698500" w="800550">
                  <a:moveTo>
                    <a:pt x="795256" y="368876"/>
                  </a:moveTo>
                  <a:lnTo>
                    <a:pt x="614894" y="678874"/>
                  </a:lnTo>
                  <a:cubicBezTo>
                    <a:pt x="607824" y="691025"/>
                    <a:pt x="594827" y="698500"/>
                    <a:pt x="580769" y="698500"/>
                  </a:cubicBezTo>
                  <a:lnTo>
                    <a:pt x="219781" y="698500"/>
                  </a:lnTo>
                  <a:cubicBezTo>
                    <a:pt x="205723" y="698500"/>
                    <a:pt x="192726" y="691025"/>
                    <a:pt x="185656" y="678874"/>
                  </a:cubicBezTo>
                  <a:lnTo>
                    <a:pt x="5294" y="368876"/>
                  </a:lnTo>
                  <a:cubicBezTo>
                    <a:pt x="-1765" y="356744"/>
                    <a:pt x="-1765" y="341756"/>
                    <a:pt x="5294" y="329624"/>
                  </a:cubicBezTo>
                  <a:lnTo>
                    <a:pt x="185656" y="19626"/>
                  </a:lnTo>
                  <a:cubicBezTo>
                    <a:pt x="192726" y="7475"/>
                    <a:pt x="205723" y="0"/>
                    <a:pt x="219781" y="0"/>
                  </a:cubicBezTo>
                  <a:lnTo>
                    <a:pt x="580769" y="0"/>
                  </a:lnTo>
                  <a:cubicBezTo>
                    <a:pt x="594827" y="0"/>
                    <a:pt x="607824" y="7475"/>
                    <a:pt x="614894" y="19626"/>
                  </a:cubicBezTo>
                  <a:lnTo>
                    <a:pt x="795256" y="329624"/>
                  </a:lnTo>
                  <a:cubicBezTo>
                    <a:pt x="802315" y="341756"/>
                    <a:pt x="802315" y="356744"/>
                    <a:pt x="795256" y="368876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152400"/>
              <a:ext cx="5842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994090" y="7482956"/>
            <a:ext cx="6245767" cy="1384919"/>
          </a:xfrm>
          <a:custGeom>
            <a:avLst/>
            <a:gdLst/>
            <a:ahLst/>
            <a:cxnLst/>
            <a:rect r="r" b="b" t="t" l="l"/>
            <a:pathLst>
              <a:path h="1384919" w="6245767">
                <a:moveTo>
                  <a:pt x="0" y="0"/>
                </a:moveTo>
                <a:lnTo>
                  <a:pt x="6245768" y="0"/>
                </a:lnTo>
                <a:lnTo>
                  <a:pt x="6245768" y="1384919"/>
                </a:lnTo>
                <a:lnTo>
                  <a:pt x="0" y="1384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6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0">
            <a:off x="1178600" y="7212943"/>
            <a:ext cx="7876749" cy="962472"/>
            <a:chOff x="0" y="0"/>
            <a:chExt cx="2074535" cy="25349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74535" cy="253491"/>
            </a:xfrm>
            <a:custGeom>
              <a:avLst/>
              <a:gdLst/>
              <a:ahLst/>
              <a:cxnLst/>
              <a:rect r="r" b="b" t="t" l="l"/>
              <a:pathLst>
                <a:path h="253491" w="2074535">
                  <a:moveTo>
                    <a:pt x="14743" y="0"/>
                  </a:moveTo>
                  <a:lnTo>
                    <a:pt x="2059792" y="0"/>
                  </a:lnTo>
                  <a:cubicBezTo>
                    <a:pt x="2067934" y="0"/>
                    <a:pt x="2074535" y="6601"/>
                    <a:pt x="2074535" y="14743"/>
                  </a:cubicBezTo>
                  <a:lnTo>
                    <a:pt x="2074535" y="238747"/>
                  </a:lnTo>
                  <a:cubicBezTo>
                    <a:pt x="2074535" y="246890"/>
                    <a:pt x="2067934" y="253491"/>
                    <a:pt x="2059792" y="253491"/>
                  </a:cubicBezTo>
                  <a:lnTo>
                    <a:pt x="14743" y="253491"/>
                  </a:lnTo>
                  <a:cubicBezTo>
                    <a:pt x="6601" y="253491"/>
                    <a:pt x="0" y="246890"/>
                    <a:pt x="0" y="238747"/>
                  </a:cubicBezTo>
                  <a:lnTo>
                    <a:pt x="0" y="14743"/>
                  </a:lnTo>
                  <a:cubicBezTo>
                    <a:pt x="0" y="6601"/>
                    <a:pt x="6601" y="0"/>
                    <a:pt x="14743" y="0"/>
                  </a:cubicBezTo>
                  <a:close/>
                </a:path>
              </a:pathLst>
            </a:custGeom>
            <a:solidFill>
              <a:srgbClr val="00143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52400"/>
              <a:ext cx="2074535" cy="4058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  <a:r>
                <a:rPr lang="en-US" b="true" sz="2500" i="true">
                  <a:solidFill>
                    <a:srgbClr val="FFFFFF"/>
                  </a:solidFill>
                  <a:latin typeface="Mont Bold Italics"/>
                  <a:ea typeface="Mont Bold Italics"/>
                  <a:cs typeface="Mont Bold Italics"/>
                  <a:sym typeface="Mont Bold Italics"/>
                </a:rPr>
                <a:t>In business for yourself, but not by yourself.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781393" y="7918934"/>
            <a:ext cx="4883744" cy="4273276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6612" y="36798"/>
              <a:ext cx="759577" cy="674402"/>
            </a:xfrm>
            <a:custGeom>
              <a:avLst/>
              <a:gdLst/>
              <a:ahLst/>
              <a:cxnLst/>
              <a:rect r="r" b="b" t="t" l="l"/>
              <a:pathLst>
                <a:path h="674402" w="759577">
                  <a:moveTo>
                    <a:pt x="411248" y="18257"/>
                  </a:moveTo>
                  <a:lnTo>
                    <a:pt x="754728" y="619347"/>
                  </a:lnTo>
                  <a:cubicBezTo>
                    <a:pt x="761236" y="630736"/>
                    <a:pt x="761189" y="644728"/>
                    <a:pt x="754605" y="656074"/>
                  </a:cubicBezTo>
                  <a:cubicBezTo>
                    <a:pt x="748021" y="667419"/>
                    <a:pt x="735896" y="674402"/>
                    <a:pt x="722778" y="674402"/>
                  </a:cubicBezTo>
                  <a:lnTo>
                    <a:pt x="36798" y="674402"/>
                  </a:lnTo>
                  <a:cubicBezTo>
                    <a:pt x="23680" y="674402"/>
                    <a:pt x="11555" y="667419"/>
                    <a:pt x="4971" y="656074"/>
                  </a:cubicBezTo>
                  <a:cubicBezTo>
                    <a:pt x="-1613" y="644728"/>
                    <a:pt x="-1660" y="630736"/>
                    <a:pt x="4848" y="619347"/>
                  </a:cubicBezTo>
                  <a:lnTo>
                    <a:pt x="348328" y="18257"/>
                  </a:lnTo>
                  <a:cubicBezTo>
                    <a:pt x="354779" y="6967"/>
                    <a:pt x="366785" y="0"/>
                    <a:pt x="379788" y="0"/>
                  </a:cubicBezTo>
                  <a:cubicBezTo>
                    <a:pt x="392791" y="0"/>
                    <a:pt x="404797" y="6967"/>
                    <a:pt x="411248" y="18257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177800"/>
              <a:ext cx="558800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185256" y="9686925"/>
            <a:ext cx="3111500" cy="1221264"/>
          </a:xfrm>
          <a:custGeom>
            <a:avLst/>
            <a:gdLst/>
            <a:ahLst/>
            <a:cxnLst/>
            <a:rect r="r" b="b" t="t" l="l"/>
            <a:pathLst>
              <a:path h="1221264" w="3111500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9079" y="40210"/>
              <a:ext cx="754642" cy="670990"/>
            </a:xfrm>
            <a:custGeom>
              <a:avLst/>
              <a:gdLst/>
              <a:ahLst/>
              <a:cxnLst/>
              <a:rect r="r" b="b" t="t" l="l"/>
              <a:pathLst>
                <a:path h="670990" w="754642">
                  <a:moveTo>
                    <a:pt x="411698" y="19949"/>
                  </a:moveTo>
                  <a:lnTo>
                    <a:pt x="749344" y="610831"/>
                  </a:lnTo>
                  <a:cubicBezTo>
                    <a:pt x="756456" y="623276"/>
                    <a:pt x="756405" y="638565"/>
                    <a:pt x="749210" y="650963"/>
                  </a:cubicBezTo>
                  <a:cubicBezTo>
                    <a:pt x="742016" y="663360"/>
                    <a:pt x="728766" y="670990"/>
                    <a:pt x="714433" y="670990"/>
                  </a:cubicBezTo>
                  <a:lnTo>
                    <a:pt x="40209" y="670990"/>
                  </a:lnTo>
                  <a:cubicBezTo>
                    <a:pt x="25876" y="670990"/>
                    <a:pt x="12626" y="663360"/>
                    <a:pt x="5432" y="650963"/>
                  </a:cubicBezTo>
                  <a:cubicBezTo>
                    <a:pt x="-1763" y="638565"/>
                    <a:pt x="-1814" y="623276"/>
                    <a:pt x="5298" y="610831"/>
                  </a:cubicBezTo>
                  <a:lnTo>
                    <a:pt x="342944" y="19949"/>
                  </a:lnTo>
                  <a:cubicBezTo>
                    <a:pt x="349994" y="7613"/>
                    <a:pt x="363113" y="0"/>
                    <a:pt x="377321" y="0"/>
                  </a:cubicBezTo>
                  <a:cubicBezTo>
                    <a:pt x="391529" y="0"/>
                    <a:pt x="404648" y="7613"/>
                    <a:pt x="411698" y="19949"/>
                  </a:cubicBezTo>
                  <a:close/>
                </a:path>
              </a:pathLst>
            </a:custGeom>
            <a:solidFill>
              <a:srgbClr val="00143D">
                <a:alpha val="89804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177800"/>
              <a:ext cx="558800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368234" y="385226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615187" y="-2501277"/>
            <a:ext cx="4656068" cy="4114800"/>
          </a:xfrm>
          <a:custGeom>
            <a:avLst/>
            <a:gdLst/>
            <a:ahLst/>
            <a:cxnLst/>
            <a:rect r="r" b="b" t="t" l="l"/>
            <a:pathLst>
              <a:path h="4114800" w="4656068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185256" y="-339102"/>
            <a:ext cx="3111500" cy="1221264"/>
          </a:xfrm>
          <a:custGeom>
            <a:avLst/>
            <a:gdLst/>
            <a:ahLst/>
            <a:cxnLst/>
            <a:rect r="r" b="b" t="t" l="l"/>
            <a:pathLst>
              <a:path h="1221264" w="3111500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779036" y="882162"/>
            <a:ext cx="7486261" cy="6878003"/>
          </a:xfrm>
          <a:custGeom>
            <a:avLst/>
            <a:gdLst/>
            <a:ahLst/>
            <a:cxnLst/>
            <a:rect r="r" b="b" t="t" l="l"/>
            <a:pathLst>
              <a:path h="6878003" w="7486261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7" id="27"/>
          <p:cNvGrpSpPr/>
          <p:nvPr/>
        </p:nvGrpSpPr>
        <p:grpSpPr>
          <a:xfrm rot="0">
            <a:off x="10046427" y="1287867"/>
            <a:ext cx="9137786" cy="7852785"/>
            <a:chOff x="0" y="0"/>
            <a:chExt cx="812800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9141" y="0"/>
              <a:ext cx="794517" cy="698500"/>
            </a:xfrm>
            <a:custGeom>
              <a:avLst/>
              <a:gdLst/>
              <a:ahLst/>
              <a:cxnLst/>
              <a:rect r="r" b="b" t="t" l="l"/>
              <a:pathLst>
                <a:path h="698500" w="794517">
                  <a:moveTo>
                    <a:pt x="786616" y="378542"/>
                  </a:moveTo>
                  <a:lnTo>
                    <a:pt x="617502" y="669208"/>
                  </a:lnTo>
                  <a:cubicBezTo>
                    <a:pt x="606950" y="687343"/>
                    <a:pt x="587551" y="698500"/>
                    <a:pt x="566569" y="698500"/>
                  </a:cubicBezTo>
                  <a:lnTo>
                    <a:pt x="227949" y="698500"/>
                  </a:lnTo>
                  <a:cubicBezTo>
                    <a:pt x="206967" y="698500"/>
                    <a:pt x="187568" y="687343"/>
                    <a:pt x="177016" y="669208"/>
                  </a:cubicBezTo>
                  <a:lnTo>
                    <a:pt x="7902" y="378542"/>
                  </a:lnTo>
                  <a:cubicBezTo>
                    <a:pt x="-2633" y="360435"/>
                    <a:pt x="-2633" y="338065"/>
                    <a:pt x="7902" y="319958"/>
                  </a:cubicBezTo>
                  <a:lnTo>
                    <a:pt x="177016" y="29293"/>
                  </a:lnTo>
                  <a:cubicBezTo>
                    <a:pt x="187568" y="11157"/>
                    <a:pt x="206967" y="0"/>
                    <a:pt x="227949" y="0"/>
                  </a:cubicBezTo>
                  <a:lnTo>
                    <a:pt x="566569" y="0"/>
                  </a:lnTo>
                  <a:cubicBezTo>
                    <a:pt x="587551" y="0"/>
                    <a:pt x="606950" y="11157"/>
                    <a:pt x="617502" y="29293"/>
                  </a:cubicBezTo>
                  <a:lnTo>
                    <a:pt x="786616" y="319958"/>
                  </a:lnTo>
                  <a:cubicBezTo>
                    <a:pt x="797151" y="338065"/>
                    <a:pt x="797151" y="360435"/>
                    <a:pt x="786616" y="378542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152400"/>
              <a:ext cx="584200" cy="850900"/>
            </a:xfrm>
            <a:prstGeom prst="rect">
              <a:avLst/>
            </a:prstGeom>
          </p:spPr>
          <p:txBody>
            <a:bodyPr anchor="ctr" rtlCol="false" tIns="61771" lIns="61771" bIns="61771" rIns="61771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0363840" y="1560644"/>
            <a:ext cx="10502693" cy="7307231"/>
            <a:chOff x="0" y="0"/>
            <a:chExt cx="1003955" cy="6985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5965" y="0"/>
              <a:ext cx="992025" cy="698500"/>
            </a:xfrm>
            <a:custGeom>
              <a:avLst/>
              <a:gdLst/>
              <a:ahLst/>
              <a:cxnLst/>
              <a:rect r="r" b="b" t="t" l="l"/>
              <a:pathLst>
                <a:path h="698500" w="992025">
                  <a:moveTo>
                    <a:pt x="986869" y="368364"/>
                  </a:moveTo>
                  <a:lnTo>
                    <a:pt x="805911" y="679386"/>
                  </a:lnTo>
                  <a:cubicBezTo>
                    <a:pt x="799026" y="691220"/>
                    <a:pt x="786367" y="698500"/>
                    <a:pt x="772676" y="698500"/>
                  </a:cubicBezTo>
                  <a:lnTo>
                    <a:pt x="219349" y="698500"/>
                  </a:lnTo>
                  <a:cubicBezTo>
                    <a:pt x="205658" y="698500"/>
                    <a:pt x="192999" y="691220"/>
                    <a:pt x="186114" y="679386"/>
                  </a:cubicBezTo>
                  <a:lnTo>
                    <a:pt x="5156" y="368364"/>
                  </a:lnTo>
                  <a:cubicBezTo>
                    <a:pt x="-1719" y="356549"/>
                    <a:pt x="-1719" y="341951"/>
                    <a:pt x="5156" y="330136"/>
                  </a:cubicBezTo>
                  <a:lnTo>
                    <a:pt x="186114" y="19114"/>
                  </a:lnTo>
                  <a:cubicBezTo>
                    <a:pt x="192999" y="7280"/>
                    <a:pt x="205658" y="0"/>
                    <a:pt x="219349" y="0"/>
                  </a:cubicBezTo>
                  <a:lnTo>
                    <a:pt x="772676" y="0"/>
                  </a:lnTo>
                  <a:cubicBezTo>
                    <a:pt x="786367" y="0"/>
                    <a:pt x="799026" y="7280"/>
                    <a:pt x="805911" y="19114"/>
                  </a:cubicBezTo>
                  <a:lnTo>
                    <a:pt x="986869" y="330136"/>
                  </a:lnTo>
                  <a:cubicBezTo>
                    <a:pt x="993744" y="341951"/>
                    <a:pt x="993744" y="356549"/>
                    <a:pt x="986869" y="368364"/>
                  </a:cubicBezTo>
                  <a:close/>
                </a:path>
              </a:pathLst>
            </a:custGeom>
            <a:blipFill>
              <a:blip r:embed="rId13"/>
              <a:stretch>
                <a:fillRect l="-19370" t="0" r="-19370" b="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TextBox 32" id="32"/>
          <p:cNvSpPr txBox="true"/>
          <p:nvPr/>
        </p:nvSpPr>
        <p:spPr>
          <a:xfrm rot="0">
            <a:off x="1057564" y="3106053"/>
            <a:ext cx="8244552" cy="133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7"/>
              </a:lnSpc>
            </a:pPr>
            <a:r>
              <a:rPr lang="en-US" sz="7807" i="true">
                <a:solidFill>
                  <a:srgbClr val="000000"/>
                </a:solidFill>
                <a:latin typeface="Mont Italics"/>
                <a:ea typeface="Mont Italics"/>
                <a:cs typeface="Mont Italics"/>
                <a:sym typeface="Mont Italics"/>
              </a:rPr>
              <a:t>Welcome to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028700" y="1028700"/>
            <a:ext cx="4384444" cy="1983961"/>
          </a:xfrm>
          <a:custGeom>
            <a:avLst/>
            <a:gdLst/>
            <a:ahLst/>
            <a:cxnLst/>
            <a:rect r="r" b="b" t="t" l="l"/>
            <a:pathLst>
              <a:path h="1983961" w="4384444">
                <a:moveTo>
                  <a:pt x="0" y="0"/>
                </a:moveTo>
                <a:lnTo>
                  <a:pt x="4384444" y="0"/>
                </a:lnTo>
                <a:lnTo>
                  <a:pt x="4384444" y="1983961"/>
                </a:lnTo>
                <a:lnTo>
                  <a:pt x="0" y="19839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83350" y="4160136"/>
            <a:ext cx="8067249" cy="3018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55"/>
              </a:lnSpc>
            </a:pPr>
            <a:r>
              <a:rPr lang="en-US" sz="11460" b="true">
                <a:solidFill>
                  <a:srgbClr val="25385C"/>
                </a:solidFill>
                <a:latin typeface="Mont Bold"/>
                <a:ea typeface="Mont Bold"/>
                <a:cs typeface="Mont Bold"/>
                <a:sym typeface="Mont Bold"/>
              </a:rPr>
              <a:t>FREEDOM</a:t>
            </a:r>
            <a:r>
              <a:rPr lang="en-US" b="true" sz="11460">
                <a:solidFill>
                  <a:srgbClr val="000000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sz="11460" b="true">
                <a:solidFill>
                  <a:srgbClr val="C52034"/>
                </a:solidFill>
                <a:latin typeface="Mont Bold"/>
                <a:ea typeface="Mont Bold"/>
                <a:cs typeface="Mont Bold"/>
                <a:sym typeface="Mont Bold"/>
              </a:rPr>
              <a:t>FINANCIAL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801522" y="-1114950"/>
            <a:ext cx="7335291" cy="2801892"/>
            <a:chOff x="0" y="0"/>
            <a:chExt cx="930920" cy="355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289" y="0"/>
              <a:ext cx="904343" cy="355587"/>
            </a:xfrm>
            <a:custGeom>
              <a:avLst/>
              <a:gdLst/>
              <a:ahLst/>
              <a:cxnLst/>
              <a:rect r="r" b="b" t="t" l="l"/>
              <a:pathLst>
                <a:path h="355587" w="904343">
                  <a:moveTo>
                    <a:pt x="682768" y="0"/>
                  </a:moveTo>
                  <a:lnTo>
                    <a:pt x="18374" y="0"/>
                  </a:lnTo>
                  <a:cubicBezTo>
                    <a:pt x="11824" y="0"/>
                    <a:pt x="5769" y="3487"/>
                    <a:pt x="2482" y="9152"/>
                  </a:cubicBezTo>
                  <a:cubicBezTo>
                    <a:pt x="-806" y="14817"/>
                    <a:pt x="-829" y="21804"/>
                    <a:pt x="2421" y="27491"/>
                  </a:cubicBezTo>
                  <a:lnTo>
                    <a:pt x="174201" y="328096"/>
                  </a:lnTo>
                  <a:cubicBezTo>
                    <a:pt x="183916" y="345096"/>
                    <a:pt x="201994" y="355587"/>
                    <a:pt x="221574" y="355587"/>
                  </a:cubicBezTo>
                  <a:lnTo>
                    <a:pt x="885968" y="355587"/>
                  </a:lnTo>
                  <a:cubicBezTo>
                    <a:pt x="892518" y="355587"/>
                    <a:pt x="898573" y="352101"/>
                    <a:pt x="901860" y="346435"/>
                  </a:cubicBezTo>
                  <a:cubicBezTo>
                    <a:pt x="905148" y="340770"/>
                    <a:pt x="905171" y="333783"/>
                    <a:pt x="901921" y="328096"/>
                  </a:cubicBezTo>
                  <a:lnTo>
                    <a:pt x="730141" y="27491"/>
                  </a:lnTo>
                  <a:cubicBezTo>
                    <a:pt x="720426" y="10491"/>
                    <a:pt x="702348" y="0"/>
                    <a:pt x="682768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203448">
            <a:off x="16087195" y="-567063"/>
            <a:ext cx="2401361" cy="2458731"/>
          </a:xfrm>
          <a:custGeom>
            <a:avLst/>
            <a:gdLst/>
            <a:ahLst/>
            <a:cxnLst/>
            <a:rect r="r" b="b" t="t" l="l"/>
            <a:pathLst>
              <a:path h="2458731" w="240136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822215" y="-1659968"/>
            <a:ext cx="18379715" cy="3888558"/>
            <a:chOff x="0" y="0"/>
            <a:chExt cx="1673415" cy="3540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206" y="0"/>
              <a:ext cx="1661004" cy="354041"/>
            </a:xfrm>
            <a:custGeom>
              <a:avLst/>
              <a:gdLst/>
              <a:ahLst/>
              <a:cxnLst/>
              <a:rect r="r" b="b" t="t" l="l"/>
              <a:pathLst>
                <a:path h="354041" w="1661004">
                  <a:moveTo>
                    <a:pt x="211737" y="0"/>
                  </a:moveTo>
                  <a:lnTo>
                    <a:pt x="1652467" y="0"/>
                  </a:lnTo>
                  <a:cubicBezTo>
                    <a:pt x="1655513" y="0"/>
                    <a:pt x="1658328" y="1623"/>
                    <a:pt x="1659855" y="4259"/>
                  </a:cubicBezTo>
                  <a:cubicBezTo>
                    <a:pt x="1661381" y="6895"/>
                    <a:pt x="1661387" y="10145"/>
                    <a:pt x="1659871" y="12786"/>
                  </a:cubicBezTo>
                  <a:lnTo>
                    <a:pt x="1471348" y="341255"/>
                  </a:lnTo>
                  <a:cubicBezTo>
                    <a:pt x="1466809" y="349164"/>
                    <a:pt x="1458386" y="354041"/>
                    <a:pt x="1449267" y="354041"/>
                  </a:cubicBezTo>
                  <a:lnTo>
                    <a:pt x="8537" y="354041"/>
                  </a:lnTo>
                  <a:cubicBezTo>
                    <a:pt x="5491" y="354041"/>
                    <a:pt x="2675" y="352418"/>
                    <a:pt x="1149" y="349782"/>
                  </a:cubicBezTo>
                  <a:cubicBezTo>
                    <a:pt x="-377" y="347146"/>
                    <a:pt x="-384" y="343896"/>
                    <a:pt x="1133" y="341255"/>
                  </a:cubicBezTo>
                  <a:lnTo>
                    <a:pt x="189655" y="12786"/>
                  </a:lnTo>
                  <a:cubicBezTo>
                    <a:pt x="194195" y="4877"/>
                    <a:pt x="202618" y="0"/>
                    <a:pt x="211737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152400"/>
              <a:ext cx="1470215" cy="506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-4021186">
            <a:off x="-2164000" y="-580014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5251" y="-3510381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512126" y="9258300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315623" y="2521340"/>
            <a:ext cx="7656754" cy="7559540"/>
          </a:xfrm>
          <a:custGeom>
            <a:avLst/>
            <a:gdLst/>
            <a:ahLst/>
            <a:cxnLst/>
            <a:rect r="r" b="b" t="t" l="l"/>
            <a:pathLst>
              <a:path h="7559540" w="7656754">
                <a:moveTo>
                  <a:pt x="0" y="0"/>
                </a:moveTo>
                <a:lnTo>
                  <a:pt x="7656754" y="0"/>
                </a:lnTo>
                <a:lnTo>
                  <a:pt x="7656754" y="7559540"/>
                </a:lnTo>
                <a:lnTo>
                  <a:pt x="0" y="755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44600" y="471803"/>
            <a:ext cx="1038860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HOW YOU MAKE MONEY</a:t>
            </a:r>
          </a:p>
        </p:txBody>
      </p: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801522" y="-1114950"/>
            <a:ext cx="7335291" cy="2801892"/>
            <a:chOff x="0" y="0"/>
            <a:chExt cx="930920" cy="355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289" y="0"/>
              <a:ext cx="904343" cy="355587"/>
            </a:xfrm>
            <a:custGeom>
              <a:avLst/>
              <a:gdLst/>
              <a:ahLst/>
              <a:cxnLst/>
              <a:rect r="r" b="b" t="t" l="l"/>
              <a:pathLst>
                <a:path h="355587" w="904343">
                  <a:moveTo>
                    <a:pt x="682768" y="0"/>
                  </a:moveTo>
                  <a:lnTo>
                    <a:pt x="18374" y="0"/>
                  </a:lnTo>
                  <a:cubicBezTo>
                    <a:pt x="11824" y="0"/>
                    <a:pt x="5769" y="3487"/>
                    <a:pt x="2482" y="9152"/>
                  </a:cubicBezTo>
                  <a:cubicBezTo>
                    <a:pt x="-806" y="14817"/>
                    <a:pt x="-829" y="21804"/>
                    <a:pt x="2421" y="27491"/>
                  </a:cubicBezTo>
                  <a:lnTo>
                    <a:pt x="174201" y="328096"/>
                  </a:lnTo>
                  <a:cubicBezTo>
                    <a:pt x="183916" y="345096"/>
                    <a:pt x="201994" y="355587"/>
                    <a:pt x="221574" y="355587"/>
                  </a:cubicBezTo>
                  <a:lnTo>
                    <a:pt x="885968" y="355587"/>
                  </a:lnTo>
                  <a:cubicBezTo>
                    <a:pt x="892518" y="355587"/>
                    <a:pt x="898573" y="352101"/>
                    <a:pt x="901860" y="346435"/>
                  </a:cubicBezTo>
                  <a:cubicBezTo>
                    <a:pt x="905148" y="340770"/>
                    <a:pt x="905171" y="333783"/>
                    <a:pt x="901921" y="328096"/>
                  </a:cubicBezTo>
                  <a:lnTo>
                    <a:pt x="730141" y="27491"/>
                  </a:lnTo>
                  <a:cubicBezTo>
                    <a:pt x="720426" y="10491"/>
                    <a:pt x="702348" y="0"/>
                    <a:pt x="682768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203448">
            <a:off x="16087195" y="-567063"/>
            <a:ext cx="2401361" cy="2458731"/>
          </a:xfrm>
          <a:custGeom>
            <a:avLst/>
            <a:gdLst/>
            <a:ahLst/>
            <a:cxnLst/>
            <a:rect r="r" b="b" t="t" l="l"/>
            <a:pathLst>
              <a:path h="2458731" w="240136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822215" y="-1659968"/>
            <a:ext cx="18379715" cy="3888558"/>
            <a:chOff x="0" y="0"/>
            <a:chExt cx="1673415" cy="3540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206" y="0"/>
              <a:ext cx="1661004" cy="354041"/>
            </a:xfrm>
            <a:custGeom>
              <a:avLst/>
              <a:gdLst/>
              <a:ahLst/>
              <a:cxnLst/>
              <a:rect r="r" b="b" t="t" l="l"/>
              <a:pathLst>
                <a:path h="354041" w="1661004">
                  <a:moveTo>
                    <a:pt x="211737" y="0"/>
                  </a:moveTo>
                  <a:lnTo>
                    <a:pt x="1652467" y="0"/>
                  </a:lnTo>
                  <a:cubicBezTo>
                    <a:pt x="1655513" y="0"/>
                    <a:pt x="1658328" y="1623"/>
                    <a:pt x="1659855" y="4259"/>
                  </a:cubicBezTo>
                  <a:cubicBezTo>
                    <a:pt x="1661381" y="6895"/>
                    <a:pt x="1661387" y="10145"/>
                    <a:pt x="1659871" y="12786"/>
                  </a:cubicBezTo>
                  <a:lnTo>
                    <a:pt x="1471348" y="341255"/>
                  </a:lnTo>
                  <a:cubicBezTo>
                    <a:pt x="1466809" y="349164"/>
                    <a:pt x="1458386" y="354041"/>
                    <a:pt x="1449267" y="354041"/>
                  </a:cubicBezTo>
                  <a:lnTo>
                    <a:pt x="8537" y="354041"/>
                  </a:lnTo>
                  <a:cubicBezTo>
                    <a:pt x="5491" y="354041"/>
                    <a:pt x="2675" y="352418"/>
                    <a:pt x="1149" y="349782"/>
                  </a:cubicBezTo>
                  <a:cubicBezTo>
                    <a:pt x="-377" y="347146"/>
                    <a:pt x="-384" y="343896"/>
                    <a:pt x="1133" y="341255"/>
                  </a:cubicBezTo>
                  <a:lnTo>
                    <a:pt x="189655" y="12786"/>
                  </a:lnTo>
                  <a:cubicBezTo>
                    <a:pt x="194195" y="4877"/>
                    <a:pt x="202618" y="0"/>
                    <a:pt x="211737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152400"/>
              <a:ext cx="1470215" cy="506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-4021186">
            <a:off x="-2164000" y="-580014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5251" y="-3510381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512126" y="9258300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313130" y="2365631"/>
            <a:ext cx="7661740" cy="7661740"/>
          </a:xfrm>
          <a:custGeom>
            <a:avLst/>
            <a:gdLst/>
            <a:ahLst/>
            <a:cxnLst/>
            <a:rect r="r" b="b" t="t" l="l"/>
            <a:pathLst>
              <a:path h="7661740" w="7661740">
                <a:moveTo>
                  <a:pt x="0" y="0"/>
                </a:moveTo>
                <a:lnTo>
                  <a:pt x="7661740" y="0"/>
                </a:lnTo>
                <a:lnTo>
                  <a:pt x="7661740" y="7661740"/>
                </a:lnTo>
                <a:lnTo>
                  <a:pt x="0" y="7661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44600" y="471803"/>
            <a:ext cx="1038860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HOW YOU MAKE MONEY</a:t>
            </a:r>
          </a:p>
        </p:txBody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801522" y="-1114950"/>
            <a:ext cx="7335291" cy="2801892"/>
            <a:chOff x="0" y="0"/>
            <a:chExt cx="930920" cy="355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289" y="0"/>
              <a:ext cx="904343" cy="355587"/>
            </a:xfrm>
            <a:custGeom>
              <a:avLst/>
              <a:gdLst/>
              <a:ahLst/>
              <a:cxnLst/>
              <a:rect r="r" b="b" t="t" l="l"/>
              <a:pathLst>
                <a:path h="355587" w="904343">
                  <a:moveTo>
                    <a:pt x="682768" y="0"/>
                  </a:moveTo>
                  <a:lnTo>
                    <a:pt x="18374" y="0"/>
                  </a:lnTo>
                  <a:cubicBezTo>
                    <a:pt x="11824" y="0"/>
                    <a:pt x="5769" y="3487"/>
                    <a:pt x="2482" y="9152"/>
                  </a:cubicBezTo>
                  <a:cubicBezTo>
                    <a:pt x="-806" y="14817"/>
                    <a:pt x="-829" y="21804"/>
                    <a:pt x="2421" y="27491"/>
                  </a:cubicBezTo>
                  <a:lnTo>
                    <a:pt x="174201" y="328096"/>
                  </a:lnTo>
                  <a:cubicBezTo>
                    <a:pt x="183916" y="345096"/>
                    <a:pt x="201994" y="355587"/>
                    <a:pt x="221574" y="355587"/>
                  </a:cubicBezTo>
                  <a:lnTo>
                    <a:pt x="885968" y="355587"/>
                  </a:lnTo>
                  <a:cubicBezTo>
                    <a:pt x="892518" y="355587"/>
                    <a:pt x="898573" y="352101"/>
                    <a:pt x="901860" y="346435"/>
                  </a:cubicBezTo>
                  <a:cubicBezTo>
                    <a:pt x="905148" y="340770"/>
                    <a:pt x="905171" y="333783"/>
                    <a:pt x="901921" y="328096"/>
                  </a:cubicBezTo>
                  <a:lnTo>
                    <a:pt x="730141" y="27491"/>
                  </a:lnTo>
                  <a:cubicBezTo>
                    <a:pt x="720426" y="10491"/>
                    <a:pt x="702348" y="0"/>
                    <a:pt x="682768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203448">
            <a:off x="16087195" y="-567063"/>
            <a:ext cx="2401361" cy="2458731"/>
          </a:xfrm>
          <a:custGeom>
            <a:avLst/>
            <a:gdLst/>
            <a:ahLst/>
            <a:cxnLst/>
            <a:rect r="r" b="b" t="t" l="l"/>
            <a:pathLst>
              <a:path h="2458731" w="240136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822215" y="-1659968"/>
            <a:ext cx="18379715" cy="3888558"/>
            <a:chOff x="0" y="0"/>
            <a:chExt cx="1673415" cy="3540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206" y="0"/>
              <a:ext cx="1661004" cy="354041"/>
            </a:xfrm>
            <a:custGeom>
              <a:avLst/>
              <a:gdLst/>
              <a:ahLst/>
              <a:cxnLst/>
              <a:rect r="r" b="b" t="t" l="l"/>
              <a:pathLst>
                <a:path h="354041" w="1661004">
                  <a:moveTo>
                    <a:pt x="211737" y="0"/>
                  </a:moveTo>
                  <a:lnTo>
                    <a:pt x="1652467" y="0"/>
                  </a:lnTo>
                  <a:cubicBezTo>
                    <a:pt x="1655513" y="0"/>
                    <a:pt x="1658328" y="1623"/>
                    <a:pt x="1659855" y="4259"/>
                  </a:cubicBezTo>
                  <a:cubicBezTo>
                    <a:pt x="1661381" y="6895"/>
                    <a:pt x="1661387" y="10145"/>
                    <a:pt x="1659871" y="12786"/>
                  </a:cubicBezTo>
                  <a:lnTo>
                    <a:pt x="1471348" y="341255"/>
                  </a:lnTo>
                  <a:cubicBezTo>
                    <a:pt x="1466809" y="349164"/>
                    <a:pt x="1458386" y="354041"/>
                    <a:pt x="1449267" y="354041"/>
                  </a:cubicBezTo>
                  <a:lnTo>
                    <a:pt x="8537" y="354041"/>
                  </a:lnTo>
                  <a:cubicBezTo>
                    <a:pt x="5491" y="354041"/>
                    <a:pt x="2675" y="352418"/>
                    <a:pt x="1149" y="349782"/>
                  </a:cubicBezTo>
                  <a:cubicBezTo>
                    <a:pt x="-377" y="347146"/>
                    <a:pt x="-384" y="343896"/>
                    <a:pt x="1133" y="341255"/>
                  </a:cubicBezTo>
                  <a:lnTo>
                    <a:pt x="189655" y="12786"/>
                  </a:lnTo>
                  <a:cubicBezTo>
                    <a:pt x="194195" y="4877"/>
                    <a:pt x="202618" y="0"/>
                    <a:pt x="211737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152400"/>
              <a:ext cx="1470215" cy="506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-4021186">
            <a:off x="-2164000" y="-580014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5251" y="-3510381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512126" y="9258300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304411" y="2507849"/>
            <a:ext cx="7679177" cy="7614178"/>
          </a:xfrm>
          <a:custGeom>
            <a:avLst/>
            <a:gdLst/>
            <a:ahLst/>
            <a:cxnLst/>
            <a:rect r="r" b="b" t="t" l="l"/>
            <a:pathLst>
              <a:path h="7614178" w="7679177">
                <a:moveTo>
                  <a:pt x="0" y="0"/>
                </a:moveTo>
                <a:lnTo>
                  <a:pt x="7679178" y="0"/>
                </a:lnTo>
                <a:lnTo>
                  <a:pt x="7679178" y="7614178"/>
                </a:lnTo>
                <a:lnTo>
                  <a:pt x="0" y="7614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44600" y="471803"/>
            <a:ext cx="1038860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HOW YOU MAKE MONEY</a:t>
            </a:r>
          </a:p>
        </p:txBody>
      </p:sp>
    </p:spTree>
  </p:cSld>
  <p:clrMapOvr>
    <a:masterClrMapping/>
  </p:clrMapOvr>
  <p:transition spd="fast">
    <p:wipe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801522" y="-1114950"/>
            <a:ext cx="7335291" cy="2801892"/>
            <a:chOff x="0" y="0"/>
            <a:chExt cx="930920" cy="355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289" y="0"/>
              <a:ext cx="904343" cy="355587"/>
            </a:xfrm>
            <a:custGeom>
              <a:avLst/>
              <a:gdLst/>
              <a:ahLst/>
              <a:cxnLst/>
              <a:rect r="r" b="b" t="t" l="l"/>
              <a:pathLst>
                <a:path h="355587" w="904343">
                  <a:moveTo>
                    <a:pt x="682768" y="0"/>
                  </a:moveTo>
                  <a:lnTo>
                    <a:pt x="18374" y="0"/>
                  </a:lnTo>
                  <a:cubicBezTo>
                    <a:pt x="11824" y="0"/>
                    <a:pt x="5769" y="3487"/>
                    <a:pt x="2482" y="9152"/>
                  </a:cubicBezTo>
                  <a:cubicBezTo>
                    <a:pt x="-806" y="14817"/>
                    <a:pt x="-829" y="21804"/>
                    <a:pt x="2421" y="27491"/>
                  </a:cubicBezTo>
                  <a:lnTo>
                    <a:pt x="174201" y="328096"/>
                  </a:lnTo>
                  <a:cubicBezTo>
                    <a:pt x="183916" y="345096"/>
                    <a:pt x="201994" y="355587"/>
                    <a:pt x="221574" y="355587"/>
                  </a:cubicBezTo>
                  <a:lnTo>
                    <a:pt x="885968" y="355587"/>
                  </a:lnTo>
                  <a:cubicBezTo>
                    <a:pt x="892518" y="355587"/>
                    <a:pt x="898573" y="352101"/>
                    <a:pt x="901860" y="346435"/>
                  </a:cubicBezTo>
                  <a:cubicBezTo>
                    <a:pt x="905148" y="340770"/>
                    <a:pt x="905171" y="333783"/>
                    <a:pt x="901921" y="328096"/>
                  </a:cubicBezTo>
                  <a:lnTo>
                    <a:pt x="730141" y="27491"/>
                  </a:lnTo>
                  <a:cubicBezTo>
                    <a:pt x="720426" y="10491"/>
                    <a:pt x="702348" y="0"/>
                    <a:pt x="682768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203448">
            <a:off x="16087195" y="-567063"/>
            <a:ext cx="2401361" cy="2458731"/>
          </a:xfrm>
          <a:custGeom>
            <a:avLst/>
            <a:gdLst/>
            <a:ahLst/>
            <a:cxnLst/>
            <a:rect r="r" b="b" t="t" l="l"/>
            <a:pathLst>
              <a:path h="2458731" w="240136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822215" y="-1659968"/>
            <a:ext cx="18379715" cy="3888558"/>
            <a:chOff x="0" y="0"/>
            <a:chExt cx="1673415" cy="3540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206" y="0"/>
              <a:ext cx="1661004" cy="354041"/>
            </a:xfrm>
            <a:custGeom>
              <a:avLst/>
              <a:gdLst/>
              <a:ahLst/>
              <a:cxnLst/>
              <a:rect r="r" b="b" t="t" l="l"/>
              <a:pathLst>
                <a:path h="354041" w="1661004">
                  <a:moveTo>
                    <a:pt x="211737" y="0"/>
                  </a:moveTo>
                  <a:lnTo>
                    <a:pt x="1652467" y="0"/>
                  </a:lnTo>
                  <a:cubicBezTo>
                    <a:pt x="1655513" y="0"/>
                    <a:pt x="1658328" y="1623"/>
                    <a:pt x="1659855" y="4259"/>
                  </a:cubicBezTo>
                  <a:cubicBezTo>
                    <a:pt x="1661381" y="6895"/>
                    <a:pt x="1661387" y="10145"/>
                    <a:pt x="1659871" y="12786"/>
                  </a:cubicBezTo>
                  <a:lnTo>
                    <a:pt x="1471348" y="341255"/>
                  </a:lnTo>
                  <a:cubicBezTo>
                    <a:pt x="1466809" y="349164"/>
                    <a:pt x="1458386" y="354041"/>
                    <a:pt x="1449267" y="354041"/>
                  </a:cubicBezTo>
                  <a:lnTo>
                    <a:pt x="8537" y="354041"/>
                  </a:lnTo>
                  <a:cubicBezTo>
                    <a:pt x="5491" y="354041"/>
                    <a:pt x="2675" y="352418"/>
                    <a:pt x="1149" y="349782"/>
                  </a:cubicBezTo>
                  <a:cubicBezTo>
                    <a:pt x="-377" y="347146"/>
                    <a:pt x="-384" y="343896"/>
                    <a:pt x="1133" y="341255"/>
                  </a:cubicBezTo>
                  <a:lnTo>
                    <a:pt x="189655" y="12786"/>
                  </a:lnTo>
                  <a:cubicBezTo>
                    <a:pt x="194195" y="4877"/>
                    <a:pt x="202618" y="0"/>
                    <a:pt x="211737" y="0"/>
                  </a:cubicBezTo>
                  <a:close/>
                </a:path>
              </a:pathLst>
            </a:custGeom>
            <a:solidFill>
              <a:srgbClr val="00143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152400"/>
              <a:ext cx="1470215" cy="506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-4021186">
            <a:off x="-2164000" y="-580014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387376" y="9972675"/>
            <a:ext cx="17646676" cy="1656163"/>
          </a:xfrm>
          <a:custGeom>
            <a:avLst/>
            <a:gdLst/>
            <a:ahLst/>
            <a:cxnLst/>
            <a:rect r="r" b="b" t="t" l="l"/>
            <a:pathLst>
              <a:path h="1656163" w="17646676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290245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65251" y="-3510381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383500" y="8847436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515998" y="2793912"/>
            <a:ext cx="6985311" cy="6723362"/>
            <a:chOff x="0" y="0"/>
            <a:chExt cx="9313748" cy="896448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313748" cy="8964483"/>
            </a:xfrm>
            <a:custGeom>
              <a:avLst/>
              <a:gdLst/>
              <a:ahLst/>
              <a:cxnLst/>
              <a:rect r="r" b="b" t="t" l="l"/>
              <a:pathLst>
                <a:path h="8964483" w="9313748">
                  <a:moveTo>
                    <a:pt x="0" y="0"/>
                  </a:moveTo>
                  <a:lnTo>
                    <a:pt x="9313748" y="0"/>
                  </a:lnTo>
                  <a:lnTo>
                    <a:pt x="9313748" y="8964483"/>
                  </a:lnTo>
                  <a:lnTo>
                    <a:pt x="0" y="8964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579271" y="3288299"/>
              <a:ext cx="6155205" cy="17958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21"/>
                </a:lnSpc>
              </a:pPr>
              <a:r>
                <a:rPr lang="en-US" b="true" sz="2888">
                  <a:solidFill>
                    <a:srgbClr val="00143D"/>
                  </a:solidFill>
                  <a:latin typeface="Mont Bold"/>
                  <a:ea typeface="Mont Bold"/>
                  <a:cs typeface="Mont Bold"/>
                  <a:sym typeface="Mont Bold"/>
                </a:rPr>
                <a:t>HONOR. </a:t>
              </a:r>
            </a:p>
            <a:p>
              <a:pPr algn="ctr">
                <a:lnSpc>
                  <a:spcPts val="3321"/>
                </a:lnSpc>
              </a:pPr>
              <a:r>
                <a:rPr lang="en-US" b="true" sz="2888">
                  <a:solidFill>
                    <a:srgbClr val="00143D"/>
                  </a:solidFill>
                  <a:latin typeface="Mont Bold"/>
                  <a:ea typeface="Mont Bold"/>
                  <a:cs typeface="Mont Bold"/>
                  <a:sym typeface="Mont Bold"/>
                </a:rPr>
                <a:t>ORDER. </a:t>
              </a:r>
            </a:p>
            <a:p>
              <a:pPr algn="ctr">
                <a:lnSpc>
                  <a:spcPts val="3321"/>
                </a:lnSpc>
              </a:pPr>
              <a:r>
                <a:rPr lang="en-US" b="true" sz="2888">
                  <a:solidFill>
                    <a:srgbClr val="00143D"/>
                  </a:solidFill>
                  <a:latin typeface="Mont Bold"/>
                  <a:ea typeface="Mont Bold"/>
                  <a:cs typeface="Mont Bold"/>
                  <a:sym typeface="Mont Bold"/>
                </a:rPr>
                <a:t>AUTHORITY.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2178485" y="1234899"/>
              <a:ext cx="1118861" cy="1496804"/>
            </a:xfrm>
            <a:custGeom>
              <a:avLst/>
              <a:gdLst/>
              <a:ahLst/>
              <a:cxnLst/>
              <a:rect r="r" b="b" t="t" l="l"/>
              <a:pathLst>
                <a:path h="1496804" w="1118861">
                  <a:moveTo>
                    <a:pt x="0" y="0"/>
                  </a:moveTo>
                  <a:lnTo>
                    <a:pt x="1118861" y="0"/>
                  </a:lnTo>
                  <a:lnTo>
                    <a:pt x="1118861" y="1496804"/>
                  </a:lnTo>
                  <a:lnTo>
                    <a:pt x="0" y="149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01739" y="4482241"/>
              <a:ext cx="1355064" cy="1343208"/>
            </a:xfrm>
            <a:custGeom>
              <a:avLst/>
              <a:gdLst/>
              <a:ahLst/>
              <a:cxnLst/>
              <a:rect r="r" b="b" t="t" l="l"/>
              <a:pathLst>
                <a:path h="1343208" w="1355064">
                  <a:moveTo>
                    <a:pt x="0" y="0"/>
                  </a:moveTo>
                  <a:lnTo>
                    <a:pt x="1355065" y="0"/>
                  </a:lnTo>
                  <a:lnTo>
                    <a:pt x="1355065" y="1343208"/>
                  </a:lnTo>
                  <a:lnTo>
                    <a:pt x="0" y="1343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556691" y="4331084"/>
              <a:ext cx="1838573" cy="1645522"/>
            </a:xfrm>
            <a:custGeom>
              <a:avLst/>
              <a:gdLst/>
              <a:ahLst/>
              <a:cxnLst/>
              <a:rect r="r" b="b" t="t" l="l"/>
              <a:pathLst>
                <a:path h="1645522" w="1838573">
                  <a:moveTo>
                    <a:pt x="0" y="0"/>
                  </a:moveTo>
                  <a:lnTo>
                    <a:pt x="1838573" y="0"/>
                  </a:lnTo>
                  <a:lnTo>
                    <a:pt x="1838573" y="1645522"/>
                  </a:lnTo>
                  <a:lnTo>
                    <a:pt x="0" y="1645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5574744" y="1234899"/>
              <a:ext cx="1781281" cy="1344867"/>
            </a:xfrm>
            <a:custGeom>
              <a:avLst/>
              <a:gdLst/>
              <a:ahLst/>
              <a:cxnLst/>
              <a:rect r="r" b="b" t="t" l="l"/>
              <a:pathLst>
                <a:path h="1344867" w="1781281">
                  <a:moveTo>
                    <a:pt x="0" y="0"/>
                  </a:moveTo>
                  <a:lnTo>
                    <a:pt x="1781281" y="0"/>
                  </a:lnTo>
                  <a:lnTo>
                    <a:pt x="1781281" y="1344867"/>
                  </a:lnTo>
                  <a:lnTo>
                    <a:pt x="0" y="1344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43922" y="6723486"/>
              <a:ext cx="1425904" cy="1415209"/>
            </a:xfrm>
            <a:custGeom>
              <a:avLst/>
              <a:gdLst/>
              <a:ahLst/>
              <a:cxnLst/>
              <a:rect r="r" b="b" t="t" l="l"/>
              <a:pathLst>
                <a:path h="1415209" w="1425904">
                  <a:moveTo>
                    <a:pt x="0" y="0"/>
                  </a:moveTo>
                  <a:lnTo>
                    <a:pt x="1425904" y="0"/>
                  </a:lnTo>
                  <a:lnTo>
                    <a:pt x="1425904" y="1415209"/>
                  </a:lnTo>
                  <a:lnTo>
                    <a:pt x="0" y="1415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244600" y="471803"/>
            <a:ext cx="10388600" cy="212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WHO ELSE IS DOING IT</a:t>
            </a:r>
          </a:p>
          <a:p>
            <a:pPr algn="l">
              <a:lnSpc>
                <a:spcPts val="7474"/>
              </a:lnSpc>
            </a:pPr>
          </a:p>
        </p:txBody>
      </p:sp>
      <p:grpSp>
        <p:nvGrpSpPr>
          <p:cNvPr name="Group 23" id="23"/>
          <p:cNvGrpSpPr/>
          <p:nvPr/>
        </p:nvGrpSpPr>
        <p:grpSpPr>
          <a:xfrm rot="0">
            <a:off x="2160467" y="2978964"/>
            <a:ext cx="3106483" cy="1962150"/>
            <a:chOff x="0" y="0"/>
            <a:chExt cx="4141977" cy="2616200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-171450"/>
              <a:ext cx="4141977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0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Grit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690034"/>
              <a:ext cx="4141977" cy="1926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i="true" spc="10">
                  <a:solidFill>
                    <a:srgbClr val="23403D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The ability to stay persistent and motivated, even when challenges get tough.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127620" y="6167830"/>
            <a:ext cx="3106483" cy="1962150"/>
            <a:chOff x="0" y="0"/>
            <a:chExt cx="4141977" cy="2616200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171450"/>
              <a:ext cx="4141977" cy="1492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30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Coachability</a:t>
              </a:r>
            </a:p>
            <a:p>
              <a:pPr algn="r">
                <a:lnSpc>
                  <a:spcPts val="4200"/>
                </a:lnSpc>
              </a:pP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690034"/>
              <a:ext cx="4141977" cy="1926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i="true" spc="10">
                  <a:solidFill>
                    <a:srgbClr val="23403D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The openness to receive feedback, learn quickly, and apply improvements.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2501309" y="2900755"/>
            <a:ext cx="3106483" cy="1609725"/>
            <a:chOff x="0" y="0"/>
            <a:chExt cx="4141977" cy="2146300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-171450"/>
              <a:ext cx="4141977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Moral compass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690034"/>
              <a:ext cx="4141977" cy="1456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23403D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Consistently choosing to do what’s right, even without supervision.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2748959" y="5186755"/>
            <a:ext cx="3106483" cy="1962150"/>
            <a:chOff x="0" y="0"/>
            <a:chExt cx="4141977" cy="2616200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0" y="-171450"/>
              <a:ext cx="4141977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Accountability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690034"/>
              <a:ext cx="4141977" cy="1926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23403D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Taking ownership of tasks, decisions, and outcomes—good or bad.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2501309" y="7648575"/>
            <a:ext cx="3106483" cy="1609725"/>
            <a:chOff x="0" y="0"/>
            <a:chExt cx="4141977" cy="2146300"/>
          </a:xfrm>
        </p:grpSpPr>
        <p:sp>
          <p:nvSpPr>
            <p:cNvPr name="TextBox 36" id="36"/>
            <p:cNvSpPr txBox="true"/>
            <p:nvPr/>
          </p:nvSpPr>
          <p:spPr>
            <a:xfrm rot="0">
              <a:off x="0" y="-171450"/>
              <a:ext cx="4141977" cy="781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Results-driven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0" y="690034"/>
              <a:ext cx="4141977" cy="1456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23403D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Prioritizing impact and execution to turn goals into tangible outcomes.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5488150" y="4415448"/>
            <a:ext cx="12455076" cy="1535927"/>
            <a:chOff x="0" y="0"/>
            <a:chExt cx="2697268" cy="3326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094" y="0"/>
              <a:ext cx="2689080" cy="332620"/>
            </a:xfrm>
            <a:custGeom>
              <a:avLst/>
              <a:gdLst/>
              <a:ahLst/>
              <a:cxnLst/>
              <a:rect r="r" b="b" t="t" l="l"/>
              <a:pathLst>
                <a:path h="332620" w="2689080">
                  <a:moveTo>
                    <a:pt x="208430" y="0"/>
                  </a:moveTo>
                  <a:lnTo>
                    <a:pt x="2683850" y="0"/>
                  </a:lnTo>
                  <a:cubicBezTo>
                    <a:pt x="2685742" y="0"/>
                    <a:pt x="2687486" y="1022"/>
                    <a:pt x="2688411" y="2671"/>
                  </a:cubicBezTo>
                  <a:cubicBezTo>
                    <a:pt x="2689337" y="4321"/>
                    <a:pt x="2689299" y="6342"/>
                    <a:pt x="2688313" y="7957"/>
                  </a:cubicBezTo>
                  <a:lnTo>
                    <a:pt x="2494834" y="324663"/>
                  </a:lnTo>
                  <a:cubicBezTo>
                    <a:pt x="2491815" y="329606"/>
                    <a:pt x="2486441" y="332620"/>
                    <a:pt x="2480650" y="332620"/>
                  </a:cubicBezTo>
                  <a:lnTo>
                    <a:pt x="5230" y="332620"/>
                  </a:lnTo>
                  <a:cubicBezTo>
                    <a:pt x="3338" y="332620"/>
                    <a:pt x="1594" y="331598"/>
                    <a:pt x="668" y="329949"/>
                  </a:cubicBezTo>
                  <a:cubicBezTo>
                    <a:pt x="-257" y="328299"/>
                    <a:pt x="-219" y="326278"/>
                    <a:pt x="767" y="324663"/>
                  </a:cubicBezTo>
                  <a:lnTo>
                    <a:pt x="194245" y="7957"/>
                  </a:lnTo>
                  <a:cubicBezTo>
                    <a:pt x="197264" y="3014"/>
                    <a:pt x="202638" y="0"/>
                    <a:pt x="208430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66675"/>
              <a:ext cx="2494068" cy="3992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915934" y="-584609"/>
            <a:ext cx="13148004" cy="11316273"/>
            <a:chOff x="0" y="0"/>
            <a:chExt cx="811564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765" y="0"/>
              <a:ext cx="802034" cy="698500"/>
            </a:xfrm>
            <a:custGeom>
              <a:avLst/>
              <a:gdLst/>
              <a:ahLst/>
              <a:cxnLst/>
              <a:rect r="r" b="b" t="t" l="l"/>
              <a:pathLst>
                <a:path h="698500" w="802034">
                  <a:moveTo>
                    <a:pt x="797916" y="364519"/>
                  </a:moveTo>
                  <a:lnTo>
                    <a:pt x="612483" y="683231"/>
                  </a:lnTo>
                  <a:cubicBezTo>
                    <a:pt x="606983" y="692685"/>
                    <a:pt x="596871" y="698500"/>
                    <a:pt x="585934" y="698500"/>
                  </a:cubicBezTo>
                  <a:lnTo>
                    <a:pt x="216100" y="698500"/>
                  </a:lnTo>
                  <a:cubicBezTo>
                    <a:pt x="205163" y="698500"/>
                    <a:pt x="195051" y="692685"/>
                    <a:pt x="189551" y="683231"/>
                  </a:cubicBezTo>
                  <a:lnTo>
                    <a:pt x="4119" y="364519"/>
                  </a:lnTo>
                  <a:cubicBezTo>
                    <a:pt x="-1373" y="355080"/>
                    <a:pt x="-1373" y="343420"/>
                    <a:pt x="4119" y="333981"/>
                  </a:cubicBezTo>
                  <a:lnTo>
                    <a:pt x="189551" y="15269"/>
                  </a:lnTo>
                  <a:cubicBezTo>
                    <a:pt x="195051" y="5815"/>
                    <a:pt x="205163" y="0"/>
                    <a:pt x="216100" y="0"/>
                  </a:cubicBezTo>
                  <a:lnTo>
                    <a:pt x="585934" y="0"/>
                  </a:lnTo>
                  <a:cubicBezTo>
                    <a:pt x="596871" y="0"/>
                    <a:pt x="606983" y="5815"/>
                    <a:pt x="612483" y="15269"/>
                  </a:cubicBezTo>
                  <a:lnTo>
                    <a:pt x="797916" y="333981"/>
                  </a:lnTo>
                  <a:cubicBezTo>
                    <a:pt x="803407" y="343420"/>
                    <a:pt x="803407" y="355080"/>
                    <a:pt x="797916" y="364519"/>
                  </a:cubicBezTo>
                  <a:close/>
                </a:path>
              </a:pathLst>
            </a:custGeom>
            <a:solidFill>
              <a:srgbClr val="00143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66675"/>
              <a:ext cx="582964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448362" y="-2783528"/>
            <a:ext cx="13708112" cy="11783448"/>
            <a:chOff x="0" y="0"/>
            <a:chExt cx="812800" cy="6986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569" y="0"/>
              <a:ext cx="803661" cy="698680"/>
            </a:xfrm>
            <a:custGeom>
              <a:avLst/>
              <a:gdLst/>
              <a:ahLst/>
              <a:cxnLst/>
              <a:rect r="r" b="b" t="t" l="l"/>
              <a:pathLst>
                <a:path h="698680" w="803661">
                  <a:moveTo>
                    <a:pt x="799712" y="363986"/>
                  </a:moveTo>
                  <a:lnTo>
                    <a:pt x="613550" y="684035"/>
                  </a:lnTo>
                  <a:cubicBezTo>
                    <a:pt x="608276" y="693102"/>
                    <a:pt x="598578" y="698680"/>
                    <a:pt x="588088" y="698680"/>
                  </a:cubicBezTo>
                  <a:lnTo>
                    <a:pt x="215574" y="698680"/>
                  </a:lnTo>
                  <a:cubicBezTo>
                    <a:pt x="205084" y="698680"/>
                    <a:pt x="195386" y="693102"/>
                    <a:pt x="190112" y="684035"/>
                  </a:cubicBezTo>
                  <a:lnTo>
                    <a:pt x="3950" y="363986"/>
                  </a:lnTo>
                  <a:cubicBezTo>
                    <a:pt x="-1316" y="354932"/>
                    <a:pt x="-1316" y="343748"/>
                    <a:pt x="3950" y="334694"/>
                  </a:cubicBezTo>
                  <a:lnTo>
                    <a:pt x="190112" y="14646"/>
                  </a:lnTo>
                  <a:cubicBezTo>
                    <a:pt x="195386" y="5578"/>
                    <a:pt x="205084" y="0"/>
                    <a:pt x="215574" y="0"/>
                  </a:cubicBezTo>
                  <a:lnTo>
                    <a:pt x="588088" y="0"/>
                  </a:lnTo>
                  <a:cubicBezTo>
                    <a:pt x="598578" y="0"/>
                    <a:pt x="608276" y="5578"/>
                    <a:pt x="613550" y="14646"/>
                  </a:cubicBezTo>
                  <a:lnTo>
                    <a:pt x="799712" y="334694"/>
                  </a:lnTo>
                  <a:cubicBezTo>
                    <a:pt x="804978" y="343748"/>
                    <a:pt x="804978" y="354932"/>
                    <a:pt x="799712" y="363986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342805" y="7778202"/>
            <a:ext cx="4883744" cy="4273276"/>
            <a:chOff x="0" y="0"/>
            <a:chExt cx="812800" cy="7112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6612" y="36798"/>
              <a:ext cx="759577" cy="674402"/>
            </a:xfrm>
            <a:custGeom>
              <a:avLst/>
              <a:gdLst/>
              <a:ahLst/>
              <a:cxnLst/>
              <a:rect r="r" b="b" t="t" l="l"/>
              <a:pathLst>
                <a:path h="674402" w="759577">
                  <a:moveTo>
                    <a:pt x="411248" y="18257"/>
                  </a:moveTo>
                  <a:lnTo>
                    <a:pt x="754728" y="619347"/>
                  </a:lnTo>
                  <a:cubicBezTo>
                    <a:pt x="761236" y="630736"/>
                    <a:pt x="761189" y="644728"/>
                    <a:pt x="754605" y="656074"/>
                  </a:cubicBezTo>
                  <a:cubicBezTo>
                    <a:pt x="748021" y="667419"/>
                    <a:pt x="735896" y="674402"/>
                    <a:pt x="722778" y="674402"/>
                  </a:cubicBezTo>
                  <a:lnTo>
                    <a:pt x="36798" y="674402"/>
                  </a:lnTo>
                  <a:cubicBezTo>
                    <a:pt x="23680" y="674402"/>
                    <a:pt x="11555" y="667419"/>
                    <a:pt x="4971" y="656074"/>
                  </a:cubicBezTo>
                  <a:cubicBezTo>
                    <a:pt x="-1613" y="644728"/>
                    <a:pt x="-1660" y="630736"/>
                    <a:pt x="4848" y="619347"/>
                  </a:cubicBezTo>
                  <a:lnTo>
                    <a:pt x="348328" y="18257"/>
                  </a:lnTo>
                  <a:cubicBezTo>
                    <a:pt x="354779" y="6967"/>
                    <a:pt x="366785" y="0"/>
                    <a:pt x="379788" y="0"/>
                  </a:cubicBezTo>
                  <a:cubicBezTo>
                    <a:pt x="392791" y="0"/>
                    <a:pt x="404797" y="6967"/>
                    <a:pt x="411248" y="18257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746668" y="-479834"/>
            <a:ext cx="3111500" cy="1221264"/>
          </a:xfrm>
          <a:custGeom>
            <a:avLst/>
            <a:gdLst/>
            <a:ahLst/>
            <a:cxnLst/>
            <a:rect r="r" b="b" t="t" l="l"/>
            <a:pathLst>
              <a:path h="1221264" w="3111500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46668" y="9546193"/>
            <a:ext cx="3111500" cy="1221264"/>
          </a:xfrm>
          <a:custGeom>
            <a:avLst/>
            <a:gdLst/>
            <a:ahLst/>
            <a:cxnLst/>
            <a:rect r="r" b="b" t="t" l="l"/>
            <a:pathLst>
              <a:path h="1221264" w="3111500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-10800000">
            <a:off x="10295125" y="-1519388"/>
            <a:ext cx="3352042" cy="2933037"/>
            <a:chOff x="0" y="0"/>
            <a:chExt cx="812800" cy="711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29079" y="40210"/>
              <a:ext cx="754642" cy="670990"/>
            </a:xfrm>
            <a:custGeom>
              <a:avLst/>
              <a:gdLst/>
              <a:ahLst/>
              <a:cxnLst/>
              <a:rect r="r" b="b" t="t" l="l"/>
              <a:pathLst>
                <a:path h="670990" w="754642">
                  <a:moveTo>
                    <a:pt x="411698" y="19949"/>
                  </a:moveTo>
                  <a:lnTo>
                    <a:pt x="749344" y="610831"/>
                  </a:lnTo>
                  <a:cubicBezTo>
                    <a:pt x="756456" y="623276"/>
                    <a:pt x="756405" y="638565"/>
                    <a:pt x="749210" y="650963"/>
                  </a:cubicBezTo>
                  <a:cubicBezTo>
                    <a:pt x="742016" y="663360"/>
                    <a:pt x="728766" y="670990"/>
                    <a:pt x="714433" y="670990"/>
                  </a:cubicBezTo>
                  <a:lnTo>
                    <a:pt x="40209" y="670990"/>
                  </a:lnTo>
                  <a:cubicBezTo>
                    <a:pt x="25876" y="670990"/>
                    <a:pt x="12626" y="663360"/>
                    <a:pt x="5432" y="650963"/>
                  </a:cubicBezTo>
                  <a:cubicBezTo>
                    <a:pt x="-1763" y="638565"/>
                    <a:pt x="-1814" y="623276"/>
                    <a:pt x="5298" y="610831"/>
                  </a:cubicBezTo>
                  <a:lnTo>
                    <a:pt x="342944" y="19949"/>
                  </a:lnTo>
                  <a:cubicBezTo>
                    <a:pt x="349994" y="7613"/>
                    <a:pt x="363113" y="0"/>
                    <a:pt x="377321" y="0"/>
                  </a:cubicBezTo>
                  <a:cubicBezTo>
                    <a:pt x="391529" y="0"/>
                    <a:pt x="404648" y="7613"/>
                    <a:pt x="411698" y="19949"/>
                  </a:cubicBezTo>
                  <a:close/>
                </a:path>
              </a:pathLst>
            </a:custGeom>
            <a:solidFill>
              <a:srgbClr val="00143D">
                <a:alpha val="89804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-1252761" y="9353550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339934" y="741430"/>
            <a:ext cx="7486775" cy="6878475"/>
          </a:xfrm>
          <a:custGeom>
            <a:avLst/>
            <a:gdLst/>
            <a:ahLst/>
            <a:cxnLst/>
            <a:rect r="r" b="b" t="t" l="l"/>
            <a:pathLst>
              <a:path h="6878475" w="7486775">
                <a:moveTo>
                  <a:pt x="0" y="0"/>
                </a:moveTo>
                <a:lnTo>
                  <a:pt x="7486775" y="0"/>
                </a:lnTo>
                <a:lnTo>
                  <a:pt x="7486775" y="6878475"/>
                </a:lnTo>
                <a:lnTo>
                  <a:pt x="0" y="6878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0607839" y="1147135"/>
            <a:ext cx="9137786" cy="7852785"/>
            <a:chOff x="0" y="0"/>
            <a:chExt cx="812800" cy="6985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9141" y="0"/>
              <a:ext cx="794517" cy="698500"/>
            </a:xfrm>
            <a:custGeom>
              <a:avLst/>
              <a:gdLst/>
              <a:ahLst/>
              <a:cxnLst/>
              <a:rect r="r" b="b" t="t" l="l"/>
              <a:pathLst>
                <a:path h="698500" w="794517">
                  <a:moveTo>
                    <a:pt x="786616" y="378542"/>
                  </a:moveTo>
                  <a:lnTo>
                    <a:pt x="617502" y="669208"/>
                  </a:lnTo>
                  <a:cubicBezTo>
                    <a:pt x="606950" y="687343"/>
                    <a:pt x="587551" y="698500"/>
                    <a:pt x="566569" y="698500"/>
                  </a:cubicBezTo>
                  <a:lnTo>
                    <a:pt x="227949" y="698500"/>
                  </a:lnTo>
                  <a:cubicBezTo>
                    <a:pt x="206967" y="698500"/>
                    <a:pt x="187568" y="687343"/>
                    <a:pt x="177016" y="669208"/>
                  </a:cubicBezTo>
                  <a:lnTo>
                    <a:pt x="7902" y="378542"/>
                  </a:lnTo>
                  <a:cubicBezTo>
                    <a:pt x="-2633" y="360435"/>
                    <a:pt x="-2633" y="338065"/>
                    <a:pt x="7902" y="319958"/>
                  </a:cubicBezTo>
                  <a:lnTo>
                    <a:pt x="177016" y="29293"/>
                  </a:lnTo>
                  <a:cubicBezTo>
                    <a:pt x="187568" y="11157"/>
                    <a:pt x="206967" y="0"/>
                    <a:pt x="227949" y="0"/>
                  </a:cubicBezTo>
                  <a:lnTo>
                    <a:pt x="566569" y="0"/>
                  </a:lnTo>
                  <a:cubicBezTo>
                    <a:pt x="587551" y="0"/>
                    <a:pt x="606950" y="11157"/>
                    <a:pt x="617502" y="29293"/>
                  </a:cubicBezTo>
                  <a:lnTo>
                    <a:pt x="786616" y="319958"/>
                  </a:lnTo>
                  <a:cubicBezTo>
                    <a:pt x="797151" y="338065"/>
                    <a:pt x="797151" y="360435"/>
                    <a:pt x="786616" y="378542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anchor="ctr" rtlCol="false" tIns="61771" lIns="61771" bIns="61771" rIns="61771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925252" y="1419912"/>
            <a:ext cx="10337834" cy="7307231"/>
            <a:chOff x="0" y="0"/>
            <a:chExt cx="988196" cy="6985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6060" y="0"/>
              <a:ext cx="976076" cy="698500"/>
            </a:xfrm>
            <a:custGeom>
              <a:avLst/>
              <a:gdLst/>
              <a:ahLst/>
              <a:cxnLst/>
              <a:rect r="r" b="b" t="t" l="l"/>
              <a:pathLst>
                <a:path h="698500" w="976076">
                  <a:moveTo>
                    <a:pt x="970838" y="368669"/>
                  </a:moveTo>
                  <a:lnTo>
                    <a:pt x="790234" y="679081"/>
                  </a:lnTo>
                  <a:cubicBezTo>
                    <a:pt x="783239" y="691104"/>
                    <a:pt x="770379" y="698500"/>
                    <a:pt x="756469" y="698500"/>
                  </a:cubicBezTo>
                  <a:lnTo>
                    <a:pt x="219607" y="698500"/>
                  </a:lnTo>
                  <a:cubicBezTo>
                    <a:pt x="205697" y="698500"/>
                    <a:pt x="192837" y="691104"/>
                    <a:pt x="185842" y="679081"/>
                  </a:cubicBezTo>
                  <a:lnTo>
                    <a:pt x="5238" y="368669"/>
                  </a:lnTo>
                  <a:cubicBezTo>
                    <a:pt x="-1746" y="356665"/>
                    <a:pt x="-1746" y="341835"/>
                    <a:pt x="5238" y="329831"/>
                  </a:cubicBezTo>
                  <a:lnTo>
                    <a:pt x="185842" y="19419"/>
                  </a:lnTo>
                  <a:cubicBezTo>
                    <a:pt x="192837" y="7396"/>
                    <a:pt x="205697" y="0"/>
                    <a:pt x="219607" y="0"/>
                  </a:cubicBezTo>
                  <a:lnTo>
                    <a:pt x="756469" y="0"/>
                  </a:lnTo>
                  <a:cubicBezTo>
                    <a:pt x="770379" y="0"/>
                    <a:pt x="783239" y="7396"/>
                    <a:pt x="790234" y="19419"/>
                  </a:cubicBezTo>
                  <a:lnTo>
                    <a:pt x="970838" y="329831"/>
                  </a:lnTo>
                  <a:cubicBezTo>
                    <a:pt x="977822" y="341835"/>
                    <a:pt x="977822" y="356665"/>
                    <a:pt x="970838" y="368669"/>
                  </a:cubicBezTo>
                  <a:close/>
                </a:path>
              </a:pathLst>
            </a:custGeom>
            <a:blipFill>
              <a:blip r:embed="rId9"/>
              <a:stretch>
                <a:fillRect l="-16086" t="0" r="-7827" b="-714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2049563" y="440777"/>
            <a:ext cx="2598555" cy="1175846"/>
          </a:xfrm>
          <a:custGeom>
            <a:avLst/>
            <a:gdLst/>
            <a:ahLst/>
            <a:cxnLst/>
            <a:rect r="r" b="b" t="t" l="l"/>
            <a:pathLst>
              <a:path h="1175846" w="2598555">
                <a:moveTo>
                  <a:pt x="0" y="0"/>
                </a:moveTo>
                <a:lnTo>
                  <a:pt x="2598555" y="0"/>
                </a:lnTo>
                <a:lnTo>
                  <a:pt x="2598555" y="1175846"/>
                </a:lnTo>
                <a:lnTo>
                  <a:pt x="0" y="1175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997894" y="3276396"/>
            <a:ext cx="946406" cy="946406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997894" y="4642427"/>
            <a:ext cx="946406" cy="946406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97894" y="6008458"/>
            <a:ext cx="946406" cy="946406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97894" y="7374488"/>
            <a:ext cx="946406" cy="946406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2049563" y="1744687"/>
            <a:ext cx="768415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YOUR NEXT STEPS: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282681" y="3350451"/>
            <a:ext cx="4804284" cy="65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i="true" b="true">
                <a:solidFill>
                  <a:srgbClr val="23403D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Get a license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282681" y="4708411"/>
            <a:ext cx="7217912" cy="65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i="true" b="true">
                <a:solidFill>
                  <a:srgbClr val="23403D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Follow up with one of our coaches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282681" y="6066370"/>
            <a:ext cx="6827005" cy="65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i="true" b="true">
                <a:solidFill>
                  <a:srgbClr val="23403D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Start attending the trainings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2282681" y="7424330"/>
            <a:ext cx="5659769" cy="121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i="true" b="true">
                <a:solidFill>
                  <a:srgbClr val="23403D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Write down your dream and start dreaming</a:t>
            </a:r>
          </a:p>
        </p:txBody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377917" y="4370418"/>
            <a:ext cx="1022473" cy="511236"/>
          </a:xfrm>
          <a:custGeom>
            <a:avLst/>
            <a:gdLst/>
            <a:ahLst/>
            <a:cxnLst/>
            <a:rect r="r" b="b" t="t" l="l"/>
            <a:pathLst>
              <a:path h="511236" w="1022473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912042" y="9972675"/>
            <a:ext cx="18171342" cy="1488977"/>
          </a:xfrm>
          <a:custGeom>
            <a:avLst/>
            <a:gdLst/>
            <a:ahLst/>
            <a:cxnLst/>
            <a:rect r="r" b="b" t="t" l="l"/>
            <a:pathLst>
              <a:path h="1488977" w="18171342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4223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289414" y="786729"/>
            <a:ext cx="4903239" cy="147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AGENDA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7664" y="-1005277"/>
            <a:ext cx="9394899" cy="4117412"/>
            <a:chOff x="0" y="0"/>
            <a:chExt cx="1455516" cy="63789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55516" cy="637895"/>
            </a:xfrm>
            <a:custGeom>
              <a:avLst/>
              <a:gdLst/>
              <a:ahLst/>
              <a:cxnLst/>
              <a:rect r="r" b="b" t="t" l="l"/>
              <a:pathLst>
                <a:path h="637895" w="1455516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7"/>
              <a:stretch>
                <a:fillRect l="0" t="-26010" r="0" b="-2601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873230" y="-429546"/>
            <a:ext cx="9272041" cy="3541681"/>
            <a:chOff x="0" y="0"/>
            <a:chExt cx="930920" cy="355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30920" cy="355587"/>
            </a:xfrm>
            <a:custGeom>
              <a:avLst/>
              <a:gdLst/>
              <a:ahLst/>
              <a:cxnLst/>
              <a:rect r="r" b="b" t="t" l="l"/>
              <a:pathLst>
                <a:path h="355587" w="930920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1773" y="28584"/>
              <a:ext cx="769254" cy="652106"/>
            </a:xfrm>
            <a:custGeom>
              <a:avLst/>
              <a:gdLst/>
              <a:ahLst/>
              <a:cxnLst/>
              <a:rect r="r" b="b" t="t" l="l"/>
              <a:pathLst>
                <a:path h="652106" w="769254">
                  <a:moveTo>
                    <a:pt x="410442" y="14654"/>
                  </a:moveTo>
                  <a:lnTo>
                    <a:pt x="765212" y="608868"/>
                  </a:lnTo>
                  <a:cubicBezTo>
                    <a:pt x="770486" y="617701"/>
                    <a:pt x="770606" y="628686"/>
                    <a:pt x="765528" y="637632"/>
                  </a:cubicBezTo>
                  <a:cubicBezTo>
                    <a:pt x="760450" y="646578"/>
                    <a:pt x="750957" y="652106"/>
                    <a:pt x="740670" y="652106"/>
                  </a:cubicBezTo>
                  <a:lnTo>
                    <a:pt x="28584" y="652106"/>
                  </a:lnTo>
                  <a:cubicBezTo>
                    <a:pt x="18297" y="652106"/>
                    <a:pt x="8804" y="646578"/>
                    <a:pt x="3726" y="637632"/>
                  </a:cubicBezTo>
                  <a:cubicBezTo>
                    <a:pt x="-1352" y="628686"/>
                    <a:pt x="-1232" y="617701"/>
                    <a:pt x="4042" y="608868"/>
                  </a:cubicBezTo>
                  <a:lnTo>
                    <a:pt x="358812" y="14654"/>
                  </a:lnTo>
                  <a:cubicBezTo>
                    <a:pt x="364238" y="5566"/>
                    <a:pt x="374043" y="0"/>
                    <a:pt x="384627" y="0"/>
                  </a:cubicBezTo>
                  <a:cubicBezTo>
                    <a:pt x="395211" y="0"/>
                    <a:pt x="405016" y="5566"/>
                    <a:pt x="410442" y="14654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163635"/>
              <a:ext cx="558800" cy="4684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297359" y="-429546"/>
            <a:ext cx="14319000" cy="3541681"/>
            <a:chOff x="0" y="0"/>
            <a:chExt cx="1437638" cy="35558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807" y="0"/>
              <a:ext cx="1424024" cy="355587"/>
            </a:xfrm>
            <a:custGeom>
              <a:avLst/>
              <a:gdLst/>
              <a:ahLst/>
              <a:cxnLst/>
              <a:rect r="r" b="b" t="t" l="l"/>
              <a:pathLst>
                <a:path h="355587" w="1424024">
                  <a:moveTo>
                    <a:pt x="1211411" y="0"/>
                  </a:moveTo>
                  <a:lnTo>
                    <a:pt x="9413" y="0"/>
                  </a:lnTo>
                  <a:cubicBezTo>
                    <a:pt x="6058" y="0"/>
                    <a:pt x="2956" y="1786"/>
                    <a:pt x="1272" y="4688"/>
                  </a:cubicBezTo>
                  <a:cubicBezTo>
                    <a:pt x="-412" y="7590"/>
                    <a:pt x="-424" y="11170"/>
                    <a:pt x="1241" y="14083"/>
                  </a:cubicBezTo>
                  <a:lnTo>
                    <a:pt x="188345" y="341504"/>
                  </a:lnTo>
                  <a:cubicBezTo>
                    <a:pt x="193322" y="350213"/>
                    <a:pt x="202583" y="355587"/>
                    <a:pt x="212613" y="355587"/>
                  </a:cubicBezTo>
                  <a:lnTo>
                    <a:pt x="1414611" y="355587"/>
                  </a:lnTo>
                  <a:cubicBezTo>
                    <a:pt x="1417967" y="355587"/>
                    <a:pt x="1421068" y="353801"/>
                    <a:pt x="1422752" y="350899"/>
                  </a:cubicBezTo>
                  <a:cubicBezTo>
                    <a:pt x="1424437" y="347997"/>
                    <a:pt x="1424448" y="344418"/>
                    <a:pt x="1422784" y="341504"/>
                  </a:cubicBezTo>
                  <a:lnTo>
                    <a:pt x="1235679" y="14083"/>
                  </a:lnTo>
                  <a:cubicBezTo>
                    <a:pt x="1230703" y="5374"/>
                    <a:pt x="1221441" y="0"/>
                    <a:pt x="1211411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152400"/>
              <a:ext cx="1234438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true" flipV="false" rot="2513844">
            <a:off x="13393500" y="-665480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7259300" y="7096804"/>
            <a:ext cx="2057400" cy="807530"/>
          </a:xfrm>
          <a:custGeom>
            <a:avLst/>
            <a:gdLst/>
            <a:ahLst/>
            <a:cxnLst/>
            <a:rect r="r" b="b" t="t" l="l"/>
            <a:pathLst>
              <a:path h="807530" w="205740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244600" y="4467983"/>
            <a:ext cx="6641240" cy="678815"/>
            <a:chOff x="0" y="0"/>
            <a:chExt cx="8854986" cy="905087"/>
          </a:xfrm>
        </p:grpSpPr>
        <p:sp>
          <p:nvSpPr>
            <p:cNvPr name="AutoShape 20" id="20"/>
            <p:cNvSpPr/>
            <p:nvPr/>
          </p:nvSpPr>
          <p:spPr>
            <a:xfrm>
              <a:off x="1108895" y="892387"/>
              <a:ext cx="7746091" cy="0"/>
            </a:xfrm>
            <a:prstGeom prst="line">
              <a:avLst/>
            </a:prstGeom>
            <a:ln cap="flat" w="25400">
              <a:solidFill>
                <a:srgbClr val="0C2343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21" id="21"/>
            <p:cNvGrpSpPr/>
            <p:nvPr/>
          </p:nvGrpSpPr>
          <p:grpSpPr>
            <a:xfrm rot="5400000">
              <a:off x="-41721" y="41721"/>
              <a:ext cx="667529" cy="584088"/>
              <a:chOff x="0" y="0"/>
              <a:chExt cx="812800" cy="7112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64898" y="89740"/>
                <a:ext cx="683004" cy="621460"/>
              </a:xfrm>
              <a:custGeom>
                <a:avLst/>
                <a:gdLst/>
                <a:ahLst/>
                <a:cxnLst/>
                <a:rect r="r" b="b" t="t" l="l"/>
                <a:pathLst>
                  <a:path h="621460" w="683004">
                    <a:moveTo>
                      <a:pt x="418224" y="44524"/>
                    </a:moveTo>
                    <a:lnTo>
                      <a:pt x="671180" y="487196"/>
                    </a:lnTo>
                    <a:cubicBezTo>
                      <a:pt x="687051" y="514971"/>
                      <a:pt x="686937" y="549095"/>
                      <a:pt x="670881" y="576763"/>
                    </a:cubicBezTo>
                    <a:cubicBezTo>
                      <a:pt x="654824" y="604431"/>
                      <a:pt x="625253" y="621460"/>
                      <a:pt x="593264" y="621460"/>
                    </a:cubicBezTo>
                    <a:lnTo>
                      <a:pt x="89740" y="621460"/>
                    </a:lnTo>
                    <a:cubicBezTo>
                      <a:pt x="57751" y="621460"/>
                      <a:pt x="28180" y="604431"/>
                      <a:pt x="12123" y="576763"/>
                    </a:cubicBezTo>
                    <a:cubicBezTo>
                      <a:pt x="-3933" y="549095"/>
                      <a:pt x="-4047" y="514971"/>
                      <a:pt x="11824" y="487196"/>
                    </a:cubicBezTo>
                    <a:lnTo>
                      <a:pt x="264780" y="44524"/>
                    </a:lnTo>
                    <a:cubicBezTo>
                      <a:pt x="280513" y="16991"/>
                      <a:pt x="309792" y="0"/>
                      <a:pt x="341502" y="0"/>
                    </a:cubicBezTo>
                    <a:cubicBezTo>
                      <a:pt x="373212" y="0"/>
                      <a:pt x="402491" y="16991"/>
                      <a:pt x="418224" y="44524"/>
                    </a:cubicBezTo>
                    <a:close/>
                  </a:path>
                </a:pathLst>
              </a:custGeom>
              <a:solidFill>
                <a:srgbClr val="C52034">
                  <a:alpha val="89804"/>
                </a:srgbClr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108895" y="-183091"/>
              <a:ext cx="6421541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25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Who We Are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8051136" y="-207644"/>
              <a:ext cx="803850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b="true" sz="2500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01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441590" y="4467983"/>
            <a:ext cx="6641240" cy="678815"/>
            <a:chOff x="0" y="0"/>
            <a:chExt cx="8854986" cy="905087"/>
          </a:xfrm>
        </p:grpSpPr>
        <p:sp>
          <p:nvSpPr>
            <p:cNvPr name="AutoShape 27" id="27"/>
            <p:cNvSpPr/>
            <p:nvPr/>
          </p:nvSpPr>
          <p:spPr>
            <a:xfrm>
              <a:off x="1108895" y="892387"/>
              <a:ext cx="7746091" cy="0"/>
            </a:xfrm>
            <a:prstGeom prst="line">
              <a:avLst/>
            </a:prstGeom>
            <a:ln cap="flat" w="25400">
              <a:solidFill>
                <a:srgbClr val="0C2343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28" id="28"/>
            <p:cNvGrpSpPr/>
            <p:nvPr/>
          </p:nvGrpSpPr>
          <p:grpSpPr>
            <a:xfrm rot="5400000">
              <a:off x="-41721" y="41721"/>
              <a:ext cx="667529" cy="584088"/>
              <a:chOff x="0" y="0"/>
              <a:chExt cx="812800" cy="7112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64898" y="89740"/>
                <a:ext cx="683004" cy="621460"/>
              </a:xfrm>
              <a:custGeom>
                <a:avLst/>
                <a:gdLst/>
                <a:ahLst/>
                <a:cxnLst/>
                <a:rect r="r" b="b" t="t" l="l"/>
                <a:pathLst>
                  <a:path h="621460" w="683004">
                    <a:moveTo>
                      <a:pt x="418224" y="44524"/>
                    </a:moveTo>
                    <a:lnTo>
                      <a:pt x="671180" y="487196"/>
                    </a:lnTo>
                    <a:cubicBezTo>
                      <a:pt x="687051" y="514971"/>
                      <a:pt x="686937" y="549095"/>
                      <a:pt x="670881" y="576763"/>
                    </a:cubicBezTo>
                    <a:cubicBezTo>
                      <a:pt x="654824" y="604431"/>
                      <a:pt x="625253" y="621460"/>
                      <a:pt x="593264" y="621460"/>
                    </a:cubicBezTo>
                    <a:lnTo>
                      <a:pt x="89740" y="621460"/>
                    </a:lnTo>
                    <a:cubicBezTo>
                      <a:pt x="57751" y="621460"/>
                      <a:pt x="28180" y="604431"/>
                      <a:pt x="12123" y="576763"/>
                    </a:cubicBezTo>
                    <a:cubicBezTo>
                      <a:pt x="-3933" y="549095"/>
                      <a:pt x="-4047" y="514971"/>
                      <a:pt x="11824" y="487196"/>
                    </a:cubicBezTo>
                    <a:lnTo>
                      <a:pt x="264780" y="44524"/>
                    </a:lnTo>
                    <a:cubicBezTo>
                      <a:pt x="280513" y="16991"/>
                      <a:pt x="309792" y="0"/>
                      <a:pt x="341502" y="0"/>
                    </a:cubicBezTo>
                    <a:cubicBezTo>
                      <a:pt x="373212" y="0"/>
                      <a:pt x="402491" y="16991"/>
                      <a:pt x="418224" y="44524"/>
                    </a:cubicBezTo>
                    <a:close/>
                  </a:path>
                </a:pathLst>
              </a:custGeom>
              <a:solidFill>
                <a:srgbClr val="C52034">
                  <a:alpha val="89804"/>
                </a:srgbClr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108895" y="-183091"/>
              <a:ext cx="6537652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25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How You Make Money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8051136" y="-207644"/>
              <a:ext cx="803850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b="true" sz="2500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04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244600" y="5887515"/>
            <a:ext cx="6641240" cy="678815"/>
            <a:chOff x="0" y="0"/>
            <a:chExt cx="8854986" cy="905087"/>
          </a:xfrm>
        </p:grpSpPr>
        <p:sp>
          <p:nvSpPr>
            <p:cNvPr name="AutoShape 34" id="34"/>
            <p:cNvSpPr/>
            <p:nvPr/>
          </p:nvSpPr>
          <p:spPr>
            <a:xfrm>
              <a:off x="1108895" y="892387"/>
              <a:ext cx="7746091" cy="0"/>
            </a:xfrm>
            <a:prstGeom prst="line">
              <a:avLst/>
            </a:prstGeom>
            <a:ln cap="flat" w="25400">
              <a:solidFill>
                <a:srgbClr val="0C2343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35" id="35"/>
            <p:cNvGrpSpPr/>
            <p:nvPr/>
          </p:nvGrpSpPr>
          <p:grpSpPr>
            <a:xfrm rot="5400000">
              <a:off x="-41721" y="41721"/>
              <a:ext cx="667529" cy="584088"/>
              <a:chOff x="0" y="0"/>
              <a:chExt cx="812800" cy="7112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64898" y="89740"/>
                <a:ext cx="683004" cy="621460"/>
              </a:xfrm>
              <a:custGeom>
                <a:avLst/>
                <a:gdLst/>
                <a:ahLst/>
                <a:cxnLst/>
                <a:rect r="r" b="b" t="t" l="l"/>
                <a:pathLst>
                  <a:path h="621460" w="683004">
                    <a:moveTo>
                      <a:pt x="418224" y="44524"/>
                    </a:moveTo>
                    <a:lnTo>
                      <a:pt x="671180" y="487196"/>
                    </a:lnTo>
                    <a:cubicBezTo>
                      <a:pt x="687051" y="514971"/>
                      <a:pt x="686937" y="549095"/>
                      <a:pt x="670881" y="576763"/>
                    </a:cubicBezTo>
                    <a:cubicBezTo>
                      <a:pt x="654824" y="604431"/>
                      <a:pt x="625253" y="621460"/>
                      <a:pt x="593264" y="621460"/>
                    </a:cubicBezTo>
                    <a:lnTo>
                      <a:pt x="89740" y="621460"/>
                    </a:lnTo>
                    <a:cubicBezTo>
                      <a:pt x="57751" y="621460"/>
                      <a:pt x="28180" y="604431"/>
                      <a:pt x="12123" y="576763"/>
                    </a:cubicBezTo>
                    <a:cubicBezTo>
                      <a:pt x="-3933" y="549095"/>
                      <a:pt x="-4047" y="514971"/>
                      <a:pt x="11824" y="487196"/>
                    </a:cubicBezTo>
                    <a:lnTo>
                      <a:pt x="264780" y="44524"/>
                    </a:lnTo>
                    <a:cubicBezTo>
                      <a:pt x="280513" y="16991"/>
                      <a:pt x="309792" y="0"/>
                      <a:pt x="341502" y="0"/>
                    </a:cubicBezTo>
                    <a:cubicBezTo>
                      <a:pt x="373212" y="0"/>
                      <a:pt x="402491" y="16991"/>
                      <a:pt x="418224" y="44524"/>
                    </a:cubicBezTo>
                    <a:close/>
                  </a:path>
                </a:pathLst>
              </a:custGeom>
              <a:solidFill>
                <a:srgbClr val="C52034">
                  <a:alpha val="89804"/>
                </a:srgbClr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1108895" y="-183091"/>
              <a:ext cx="6421541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25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What We Do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8051136" y="-207644"/>
              <a:ext cx="803850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b="true" sz="2500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02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441590" y="5823073"/>
            <a:ext cx="6641240" cy="743257"/>
            <a:chOff x="0" y="0"/>
            <a:chExt cx="8854986" cy="991009"/>
          </a:xfrm>
        </p:grpSpPr>
        <p:sp>
          <p:nvSpPr>
            <p:cNvPr name="AutoShape 41" id="41"/>
            <p:cNvSpPr/>
            <p:nvPr/>
          </p:nvSpPr>
          <p:spPr>
            <a:xfrm>
              <a:off x="1108895" y="978309"/>
              <a:ext cx="7746091" cy="0"/>
            </a:xfrm>
            <a:prstGeom prst="line">
              <a:avLst/>
            </a:prstGeom>
            <a:ln cap="flat" w="25400">
              <a:solidFill>
                <a:srgbClr val="0C2343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2" id="42"/>
            <p:cNvGrpSpPr/>
            <p:nvPr/>
          </p:nvGrpSpPr>
          <p:grpSpPr>
            <a:xfrm rot="5400000">
              <a:off x="-41721" y="127643"/>
              <a:ext cx="667529" cy="584088"/>
              <a:chOff x="0" y="0"/>
              <a:chExt cx="812800" cy="7112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64898" y="89740"/>
                <a:ext cx="683004" cy="621460"/>
              </a:xfrm>
              <a:custGeom>
                <a:avLst/>
                <a:gdLst/>
                <a:ahLst/>
                <a:cxnLst/>
                <a:rect r="r" b="b" t="t" l="l"/>
                <a:pathLst>
                  <a:path h="621460" w="683004">
                    <a:moveTo>
                      <a:pt x="418224" y="44524"/>
                    </a:moveTo>
                    <a:lnTo>
                      <a:pt x="671180" y="487196"/>
                    </a:lnTo>
                    <a:cubicBezTo>
                      <a:pt x="687051" y="514971"/>
                      <a:pt x="686937" y="549095"/>
                      <a:pt x="670881" y="576763"/>
                    </a:cubicBezTo>
                    <a:cubicBezTo>
                      <a:pt x="654824" y="604431"/>
                      <a:pt x="625253" y="621460"/>
                      <a:pt x="593264" y="621460"/>
                    </a:cubicBezTo>
                    <a:lnTo>
                      <a:pt x="89740" y="621460"/>
                    </a:lnTo>
                    <a:cubicBezTo>
                      <a:pt x="57751" y="621460"/>
                      <a:pt x="28180" y="604431"/>
                      <a:pt x="12123" y="576763"/>
                    </a:cubicBezTo>
                    <a:cubicBezTo>
                      <a:pt x="-3933" y="549095"/>
                      <a:pt x="-4047" y="514971"/>
                      <a:pt x="11824" y="487196"/>
                    </a:cubicBezTo>
                    <a:lnTo>
                      <a:pt x="264780" y="44524"/>
                    </a:lnTo>
                    <a:cubicBezTo>
                      <a:pt x="280513" y="16991"/>
                      <a:pt x="309792" y="0"/>
                      <a:pt x="341502" y="0"/>
                    </a:cubicBezTo>
                    <a:cubicBezTo>
                      <a:pt x="373212" y="0"/>
                      <a:pt x="402491" y="16991"/>
                      <a:pt x="418224" y="44524"/>
                    </a:cubicBezTo>
                    <a:close/>
                  </a:path>
                </a:pathLst>
              </a:custGeom>
              <a:solidFill>
                <a:srgbClr val="C52034">
                  <a:alpha val="89804"/>
                </a:srgbClr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TextBox 45" id="45"/>
            <p:cNvSpPr txBox="true"/>
            <p:nvPr/>
          </p:nvSpPr>
          <p:spPr>
            <a:xfrm rot="0">
              <a:off x="1108895" y="-97168"/>
              <a:ext cx="6537652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25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Who Else Is Doing It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8051136" y="-276225"/>
              <a:ext cx="803850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b="true" sz="2500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05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244600" y="7366102"/>
            <a:ext cx="6641240" cy="537516"/>
            <a:chOff x="0" y="0"/>
            <a:chExt cx="8854986" cy="716688"/>
          </a:xfrm>
        </p:grpSpPr>
        <p:sp>
          <p:nvSpPr>
            <p:cNvPr name="AutoShape 48" id="48"/>
            <p:cNvSpPr/>
            <p:nvPr/>
          </p:nvSpPr>
          <p:spPr>
            <a:xfrm>
              <a:off x="1108895" y="703988"/>
              <a:ext cx="7746091" cy="0"/>
            </a:xfrm>
            <a:prstGeom prst="line">
              <a:avLst/>
            </a:prstGeom>
            <a:ln cap="flat" w="25400">
              <a:solidFill>
                <a:srgbClr val="0C2343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49" id="49"/>
            <p:cNvGrpSpPr/>
            <p:nvPr/>
          </p:nvGrpSpPr>
          <p:grpSpPr>
            <a:xfrm rot="5400000">
              <a:off x="-41721" y="66300"/>
              <a:ext cx="667529" cy="584088"/>
              <a:chOff x="0" y="0"/>
              <a:chExt cx="812800" cy="7112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64898" y="89740"/>
                <a:ext cx="683004" cy="621460"/>
              </a:xfrm>
              <a:custGeom>
                <a:avLst/>
                <a:gdLst/>
                <a:ahLst/>
                <a:cxnLst/>
                <a:rect r="r" b="b" t="t" l="l"/>
                <a:pathLst>
                  <a:path h="621460" w="683004">
                    <a:moveTo>
                      <a:pt x="418224" y="44524"/>
                    </a:moveTo>
                    <a:lnTo>
                      <a:pt x="671180" y="487196"/>
                    </a:lnTo>
                    <a:cubicBezTo>
                      <a:pt x="687051" y="514971"/>
                      <a:pt x="686937" y="549095"/>
                      <a:pt x="670881" y="576763"/>
                    </a:cubicBezTo>
                    <a:cubicBezTo>
                      <a:pt x="654824" y="604431"/>
                      <a:pt x="625253" y="621460"/>
                      <a:pt x="593264" y="621460"/>
                    </a:cubicBezTo>
                    <a:lnTo>
                      <a:pt x="89740" y="621460"/>
                    </a:lnTo>
                    <a:cubicBezTo>
                      <a:pt x="57751" y="621460"/>
                      <a:pt x="28180" y="604431"/>
                      <a:pt x="12123" y="576763"/>
                    </a:cubicBezTo>
                    <a:cubicBezTo>
                      <a:pt x="-3933" y="549095"/>
                      <a:pt x="-4047" y="514971"/>
                      <a:pt x="11824" y="487196"/>
                    </a:cubicBezTo>
                    <a:lnTo>
                      <a:pt x="264780" y="44524"/>
                    </a:lnTo>
                    <a:cubicBezTo>
                      <a:pt x="280513" y="16991"/>
                      <a:pt x="309792" y="0"/>
                      <a:pt x="341502" y="0"/>
                    </a:cubicBezTo>
                    <a:cubicBezTo>
                      <a:pt x="373212" y="0"/>
                      <a:pt x="402491" y="16991"/>
                      <a:pt x="418224" y="44524"/>
                    </a:cubicBezTo>
                    <a:close/>
                  </a:path>
                </a:pathLst>
              </a:custGeom>
              <a:solidFill>
                <a:srgbClr val="C52034">
                  <a:alpha val="89804"/>
                </a:srgbClr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TextBox 52" id="52"/>
            <p:cNvSpPr txBox="true"/>
            <p:nvPr/>
          </p:nvSpPr>
          <p:spPr>
            <a:xfrm rot="0">
              <a:off x="1106842" y="-207644"/>
              <a:ext cx="6421541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25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How the System Works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8051136" y="-276225"/>
              <a:ext cx="803850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b="true" sz="2500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03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9441590" y="7384537"/>
            <a:ext cx="6683241" cy="570517"/>
            <a:chOff x="0" y="0"/>
            <a:chExt cx="8910988" cy="760689"/>
          </a:xfrm>
        </p:grpSpPr>
        <p:sp>
          <p:nvSpPr>
            <p:cNvPr name="AutoShape 55" id="55"/>
            <p:cNvSpPr/>
            <p:nvPr/>
          </p:nvSpPr>
          <p:spPr>
            <a:xfrm>
              <a:off x="1164897" y="747989"/>
              <a:ext cx="7746091" cy="0"/>
            </a:xfrm>
            <a:prstGeom prst="line">
              <a:avLst/>
            </a:prstGeom>
            <a:ln cap="flat" w="25400">
              <a:solidFill>
                <a:srgbClr val="0C2343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56" id="56"/>
            <p:cNvGrpSpPr/>
            <p:nvPr/>
          </p:nvGrpSpPr>
          <p:grpSpPr>
            <a:xfrm rot="5400000">
              <a:off x="-41721" y="41721"/>
              <a:ext cx="667529" cy="584088"/>
              <a:chOff x="0" y="0"/>
              <a:chExt cx="812800" cy="7112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64898" y="89740"/>
                <a:ext cx="683004" cy="621460"/>
              </a:xfrm>
              <a:custGeom>
                <a:avLst/>
                <a:gdLst/>
                <a:ahLst/>
                <a:cxnLst/>
                <a:rect r="r" b="b" t="t" l="l"/>
                <a:pathLst>
                  <a:path h="621460" w="683004">
                    <a:moveTo>
                      <a:pt x="418224" y="44524"/>
                    </a:moveTo>
                    <a:lnTo>
                      <a:pt x="671180" y="487196"/>
                    </a:lnTo>
                    <a:cubicBezTo>
                      <a:pt x="687051" y="514971"/>
                      <a:pt x="686937" y="549095"/>
                      <a:pt x="670881" y="576763"/>
                    </a:cubicBezTo>
                    <a:cubicBezTo>
                      <a:pt x="654824" y="604431"/>
                      <a:pt x="625253" y="621460"/>
                      <a:pt x="593264" y="621460"/>
                    </a:cubicBezTo>
                    <a:lnTo>
                      <a:pt x="89740" y="621460"/>
                    </a:lnTo>
                    <a:cubicBezTo>
                      <a:pt x="57751" y="621460"/>
                      <a:pt x="28180" y="604431"/>
                      <a:pt x="12123" y="576763"/>
                    </a:cubicBezTo>
                    <a:cubicBezTo>
                      <a:pt x="-3933" y="549095"/>
                      <a:pt x="-4047" y="514971"/>
                      <a:pt x="11824" y="487196"/>
                    </a:cubicBezTo>
                    <a:lnTo>
                      <a:pt x="264780" y="44524"/>
                    </a:lnTo>
                    <a:cubicBezTo>
                      <a:pt x="280513" y="16991"/>
                      <a:pt x="309792" y="0"/>
                      <a:pt x="341502" y="0"/>
                    </a:cubicBezTo>
                    <a:cubicBezTo>
                      <a:pt x="373212" y="0"/>
                      <a:pt x="402491" y="16991"/>
                      <a:pt x="418224" y="44524"/>
                    </a:cubicBezTo>
                    <a:close/>
                  </a:path>
                </a:pathLst>
              </a:custGeom>
              <a:solidFill>
                <a:srgbClr val="C52034">
                  <a:alpha val="89804"/>
                </a:srgbClr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TextBox 59" id="59"/>
            <p:cNvSpPr txBox="true"/>
            <p:nvPr/>
          </p:nvSpPr>
          <p:spPr>
            <a:xfrm rot="0">
              <a:off x="1104788" y="-232224"/>
              <a:ext cx="6537652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2500" b="true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Your Next Steps</a:t>
              </a:r>
            </a:p>
          </p:txBody>
        </p:sp>
        <p:sp>
          <p:nvSpPr>
            <p:cNvPr name="TextBox 60" id="60"/>
            <p:cNvSpPr txBox="true"/>
            <p:nvPr/>
          </p:nvSpPr>
          <p:spPr>
            <a:xfrm rot="0">
              <a:off x="8107138" y="-232224"/>
              <a:ext cx="803850" cy="7757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b="true" sz="2500">
                  <a:solidFill>
                    <a:srgbClr val="23403D"/>
                  </a:solidFill>
                  <a:latin typeface="Mont Bold"/>
                  <a:ea typeface="Mont Bold"/>
                  <a:cs typeface="Mont Bold"/>
                  <a:sym typeface="Mont Bold"/>
                </a:rPr>
                <a:t>06</a:t>
              </a: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9289414" y="786729"/>
            <a:ext cx="4903239" cy="147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AGENDA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0">
            <a:off x="1461417" y="588879"/>
            <a:ext cx="2598555" cy="1175846"/>
          </a:xfrm>
          <a:custGeom>
            <a:avLst/>
            <a:gdLst/>
            <a:ahLst/>
            <a:cxnLst/>
            <a:rect r="r" b="b" t="t" l="l"/>
            <a:pathLst>
              <a:path h="1175846" w="2598555">
                <a:moveTo>
                  <a:pt x="0" y="0"/>
                </a:moveTo>
                <a:lnTo>
                  <a:pt x="2598555" y="0"/>
                </a:lnTo>
                <a:lnTo>
                  <a:pt x="2598555" y="1175847"/>
                </a:lnTo>
                <a:lnTo>
                  <a:pt x="0" y="117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2620255" y="-103685"/>
            <a:ext cx="10399005" cy="10281761"/>
            <a:chOff x="0" y="0"/>
            <a:chExt cx="406400" cy="4018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00" cy="401818"/>
            </a:xfrm>
            <a:custGeom>
              <a:avLst/>
              <a:gdLst/>
              <a:ahLst/>
              <a:cxnLst/>
              <a:rect r="r" b="b" t="t" l="l"/>
              <a:pathLst>
                <a:path h="401818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978" y="0"/>
              <a:ext cx="1320501" cy="698500"/>
            </a:xfrm>
            <a:custGeom>
              <a:avLst/>
              <a:gdLst/>
              <a:ahLst/>
              <a:cxnLst/>
              <a:rect r="r" b="b" t="t" l="l"/>
              <a:pathLst>
                <a:path h="698500" w="1320501">
                  <a:moveTo>
                    <a:pt x="1318792" y="355587"/>
                  </a:moveTo>
                  <a:lnTo>
                    <a:pt x="1122966" y="692163"/>
                  </a:lnTo>
                  <a:cubicBezTo>
                    <a:pt x="1120683" y="696086"/>
                    <a:pt x="1116486" y="698500"/>
                    <a:pt x="1111947" y="698500"/>
                  </a:cubicBezTo>
                  <a:lnTo>
                    <a:pt x="208554" y="698500"/>
                  </a:lnTo>
                  <a:cubicBezTo>
                    <a:pt x="204015" y="698500"/>
                    <a:pt x="199818" y="696086"/>
                    <a:pt x="197535" y="692163"/>
                  </a:cubicBezTo>
                  <a:lnTo>
                    <a:pt x="1709" y="355587"/>
                  </a:lnTo>
                  <a:cubicBezTo>
                    <a:pt x="-570" y="351670"/>
                    <a:pt x="-570" y="346830"/>
                    <a:pt x="1709" y="342913"/>
                  </a:cubicBezTo>
                  <a:lnTo>
                    <a:pt x="197535" y="6337"/>
                  </a:lnTo>
                  <a:cubicBezTo>
                    <a:pt x="199818" y="2414"/>
                    <a:pt x="204015" y="0"/>
                    <a:pt x="208554" y="0"/>
                  </a:cubicBezTo>
                  <a:lnTo>
                    <a:pt x="1111947" y="0"/>
                  </a:lnTo>
                  <a:cubicBezTo>
                    <a:pt x="1116486" y="0"/>
                    <a:pt x="1120683" y="2414"/>
                    <a:pt x="1122966" y="6337"/>
                  </a:cubicBezTo>
                  <a:lnTo>
                    <a:pt x="1318792" y="342913"/>
                  </a:lnTo>
                  <a:cubicBezTo>
                    <a:pt x="1321071" y="346830"/>
                    <a:pt x="1321071" y="351670"/>
                    <a:pt x="1318792" y="355587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-4456247" y="-589423"/>
            <a:ext cx="11838246" cy="9805715"/>
            <a:chOff x="0" y="0"/>
            <a:chExt cx="485107" cy="40181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592" y="0"/>
              <a:ext cx="459922" cy="401818"/>
            </a:xfrm>
            <a:custGeom>
              <a:avLst/>
              <a:gdLst/>
              <a:ahLst/>
              <a:cxnLst/>
              <a:rect r="r" b="b" t="t" l="l"/>
              <a:pathLst>
                <a:path h="401818" w="459922">
                  <a:moveTo>
                    <a:pt x="223307" y="0"/>
                  </a:moveTo>
                  <a:lnTo>
                    <a:pt x="439816" y="0"/>
                  </a:lnTo>
                  <a:cubicBezTo>
                    <a:pt x="446801" y="0"/>
                    <a:pt x="453285" y="3625"/>
                    <a:pt x="456944" y="9575"/>
                  </a:cubicBezTo>
                  <a:cubicBezTo>
                    <a:pt x="460602" y="15525"/>
                    <a:pt x="460911" y="22947"/>
                    <a:pt x="457759" y="29180"/>
                  </a:cubicBezTo>
                  <a:lnTo>
                    <a:pt x="284071" y="372638"/>
                  </a:lnTo>
                  <a:cubicBezTo>
                    <a:pt x="275021" y="390535"/>
                    <a:pt x="256671" y="401818"/>
                    <a:pt x="236616" y="401818"/>
                  </a:cubicBezTo>
                  <a:lnTo>
                    <a:pt x="20107" y="401818"/>
                  </a:lnTo>
                  <a:cubicBezTo>
                    <a:pt x="13122" y="401818"/>
                    <a:pt x="6638" y="398193"/>
                    <a:pt x="2979" y="392243"/>
                  </a:cubicBezTo>
                  <a:cubicBezTo>
                    <a:pt x="-679" y="386293"/>
                    <a:pt x="-988" y="378871"/>
                    <a:pt x="2164" y="372638"/>
                  </a:cubicBezTo>
                  <a:lnTo>
                    <a:pt x="175852" y="29180"/>
                  </a:lnTo>
                  <a:cubicBezTo>
                    <a:pt x="184902" y="11283"/>
                    <a:pt x="203252" y="0"/>
                    <a:pt x="223307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599374" y="0"/>
              <a:ext cx="2781300" cy="1091660"/>
            </a:xfrm>
            <a:custGeom>
              <a:avLst/>
              <a:gdLst/>
              <a:ahLst/>
              <a:cxnLst/>
              <a:rect r="r" b="b" t="t" l="l"/>
              <a:pathLst>
                <a:path h="1091660" w="278130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87304" cy="1091660"/>
            </a:xfrm>
            <a:custGeom>
              <a:avLst/>
              <a:gdLst/>
              <a:ahLst/>
              <a:cxnLst/>
              <a:rect r="r" b="b" t="t" l="l"/>
              <a:pathLst>
                <a:path h="1091660" w="2487304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-11819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26481" y="0"/>
              <a:ext cx="452698" cy="354041"/>
            </a:xfrm>
            <a:custGeom>
              <a:avLst/>
              <a:gdLst/>
              <a:ahLst/>
              <a:cxnLst/>
              <a:rect r="r" b="b" t="t" l="l"/>
              <a:pathLst>
                <a:path h="354041" w="452698">
                  <a:moveTo>
                    <a:pt x="239628" y="0"/>
                  </a:moveTo>
                  <a:lnTo>
                    <a:pt x="416270" y="0"/>
                  </a:lnTo>
                  <a:cubicBezTo>
                    <a:pt x="429268" y="0"/>
                    <a:pt x="441281" y="6926"/>
                    <a:pt x="447795" y="18174"/>
                  </a:cubicBezTo>
                  <a:cubicBezTo>
                    <a:pt x="454308" y="29422"/>
                    <a:pt x="454334" y="43288"/>
                    <a:pt x="447864" y="54561"/>
                  </a:cubicBezTo>
                  <a:lnTo>
                    <a:pt x="307295" y="299480"/>
                  </a:lnTo>
                  <a:cubicBezTo>
                    <a:pt x="287924" y="333229"/>
                    <a:pt x="251983" y="354041"/>
                    <a:pt x="213070" y="354041"/>
                  </a:cubicBezTo>
                  <a:lnTo>
                    <a:pt x="36428" y="354041"/>
                  </a:lnTo>
                  <a:cubicBezTo>
                    <a:pt x="23430" y="354041"/>
                    <a:pt x="11417" y="347115"/>
                    <a:pt x="4904" y="335867"/>
                  </a:cubicBezTo>
                  <a:cubicBezTo>
                    <a:pt x="-1609" y="324619"/>
                    <a:pt x="-1636" y="310753"/>
                    <a:pt x="4834" y="299480"/>
                  </a:cubicBezTo>
                  <a:lnTo>
                    <a:pt x="145404" y="54561"/>
                  </a:lnTo>
                  <a:cubicBezTo>
                    <a:pt x="164774" y="20812"/>
                    <a:pt x="200715" y="0"/>
                    <a:pt x="239628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10800000">
            <a:off x="-378756" y="-275047"/>
            <a:ext cx="1118845" cy="911859"/>
          </a:xfrm>
          <a:custGeom>
            <a:avLst/>
            <a:gdLst/>
            <a:ahLst/>
            <a:cxnLst/>
            <a:rect r="r" b="b" t="t" l="l"/>
            <a:pathLst>
              <a:path h="911859" w="1118845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051209" y="10009713"/>
            <a:ext cx="7315200" cy="707451"/>
          </a:xfrm>
          <a:custGeom>
            <a:avLst/>
            <a:gdLst/>
            <a:ahLst/>
            <a:cxnLst/>
            <a:rect r="r" b="b" t="t" l="l"/>
            <a:pathLst>
              <a:path h="707451" w="7315200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419596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6436483" y="-2840784"/>
            <a:ext cx="5114374" cy="4395165"/>
            <a:chOff x="0" y="0"/>
            <a:chExt cx="812800" cy="698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125" y="0"/>
              <a:ext cx="800550" cy="698500"/>
            </a:xfrm>
            <a:custGeom>
              <a:avLst/>
              <a:gdLst/>
              <a:ahLst/>
              <a:cxnLst/>
              <a:rect r="r" b="b" t="t" l="l"/>
              <a:pathLst>
                <a:path h="698500" w="800550">
                  <a:moveTo>
                    <a:pt x="795256" y="368876"/>
                  </a:moveTo>
                  <a:lnTo>
                    <a:pt x="614894" y="678874"/>
                  </a:lnTo>
                  <a:cubicBezTo>
                    <a:pt x="607824" y="691025"/>
                    <a:pt x="594827" y="698500"/>
                    <a:pt x="580769" y="698500"/>
                  </a:cubicBezTo>
                  <a:lnTo>
                    <a:pt x="219781" y="698500"/>
                  </a:lnTo>
                  <a:cubicBezTo>
                    <a:pt x="205723" y="698500"/>
                    <a:pt x="192726" y="691025"/>
                    <a:pt x="185656" y="678874"/>
                  </a:cubicBezTo>
                  <a:lnTo>
                    <a:pt x="5294" y="368876"/>
                  </a:lnTo>
                  <a:cubicBezTo>
                    <a:pt x="-1765" y="356744"/>
                    <a:pt x="-1765" y="341756"/>
                    <a:pt x="5294" y="329624"/>
                  </a:cubicBezTo>
                  <a:lnTo>
                    <a:pt x="185656" y="19626"/>
                  </a:lnTo>
                  <a:cubicBezTo>
                    <a:pt x="192726" y="7475"/>
                    <a:pt x="205723" y="0"/>
                    <a:pt x="219781" y="0"/>
                  </a:cubicBezTo>
                  <a:lnTo>
                    <a:pt x="580769" y="0"/>
                  </a:lnTo>
                  <a:cubicBezTo>
                    <a:pt x="594827" y="0"/>
                    <a:pt x="607824" y="7475"/>
                    <a:pt x="614894" y="19626"/>
                  </a:cubicBezTo>
                  <a:lnTo>
                    <a:pt x="795256" y="329624"/>
                  </a:lnTo>
                  <a:cubicBezTo>
                    <a:pt x="802315" y="341756"/>
                    <a:pt x="802315" y="356744"/>
                    <a:pt x="795256" y="368876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6809791" y="385226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7259300" y="7096804"/>
            <a:ext cx="2057400" cy="807530"/>
          </a:xfrm>
          <a:custGeom>
            <a:avLst/>
            <a:gdLst/>
            <a:ahLst/>
            <a:cxnLst/>
            <a:rect r="r" b="b" t="t" l="l"/>
            <a:pathLst>
              <a:path h="807530" w="205740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193891" y="-3622115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-2381563" y="3206674"/>
            <a:ext cx="7107908" cy="6530391"/>
          </a:xfrm>
          <a:custGeom>
            <a:avLst/>
            <a:gdLst/>
            <a:ahLst/>
            <a:cxnLst/>
            <a:rect r="r" b="b" t="t" l="l"/>
            <a:pathLst>
              <a:path h="6530391" w="7107908">
                <a:moveTo>
                  <a:pt x="0" y="0"/>
                </a:moveTo>
                <a:lnTo>
                  <a:pt x="7107908" y="0"/>
                </a:lnTo>
                <a:lnTo>
                  <a:pt x="7107908" y="6530390"/>
                </a:lnTo>
                <a:lnTo>
                  <a:pt x="0" y="65303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7" id="27"/>
          <p:cNvGrpSpPr/>
          <p:nvPr/>
        </p:nvGrpSpPr>
        <p:grpSpPr>
          <a:xfrm rot="0">
            <a:off x="-4965726" y="-598965"/>
            <a:ext cx="11977611" cy="9544221"/>
            <a:chOff x="0" y="0"/>
            <a:chExt cx="504050" cy="40164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450" y="0"/>
              <a:ext cx="479150" cy="401646"/>
            </a:xfrm>
            <a:custGeom>
              <a:avLst/>
              <a:gdLst/>
              <a:ahLst/>
              <a:cxnLst/>
              <a:rect r="r" b="b" t="t" l="l"/>
              <a:pathLst>
                <a:path h="401646" w="479150">
                  <a:moveTo>
                    <a:pt x="223068" y="0"/>
                  </a:moveTo>
                  <a:lnTo>
                    <a:pt x="459281" y="0"/>
                  </a:lnTo>
                  <a:cubicBezTo>
                    <a:pt x="466184" y="0"/>
                    <a:pt x="472592" y="3583"/>
                    <a:pt x="476207" y="9463"/>
                  </a:cubicBezTo>
                  <a:cubicBezTo>
                    <a:pt x="479822" y="15343"/>
                    <a:pt x="480126" y="22678"/>
                    <a:pt x="477010" y="28838"/>
                  </a:cubicBezTo>
                  <a:lnTo>
                    <a:pt x="302989" y="372808"/>
                  </a:lnTo>
                  <a:cubicBezTo>
                    <a:pt x="294041" y="390496"/>
                    <a:pt x="275904" y="401646"/>
                    <a:pt x="256081" y="401646"/>
                  </a:cubicBezTo>
                  <a:lnTo>
                    <a:pt x="19868" y="401646"/>
                  </a:lnTo>
                  <a:cubicBezTo>
                    <a:pt x="12966" y="401646"/>
                    <a:pt x="6558" y="398063"/>
                    <a:pt x="2943" y="392183"/>
                  </a:cubicBezTo>
                  <a:cubicBezTo>
                    <a:pt x="-673" y="386303"/>
                    <a:pt x="-977" y="378968"/>
                    <a:pt x="2140" y="372808"/>
                  </a:cubicBezTo>
                  <a:lnTo>
                    <a:pt x="176160" y="28838"/>
                  </a:lnTo>
                  <a:cubicBezTo>
                    <a:pt x="185109" y="11150"/>
                    <a:pt x="203246" y="0"/>
                    <a:pt x="223068" y="0"/>
                  </a:cubicBezTo>
                  <a:close/>
                </a:path>
              </a:pathLst>
            </a:custGeom>
            <a:blipFill>
              <a:blip r:embed="rId17"/>
              <a:stretch>
                <a:fillRect l="-10414" t="0" r="-10414" b="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TextBox 29" id="29"/>
          <p:cNvSpPr txBox="true"/>
          <p:nvPr/>
        </p:nvSpPr>
        <p:spPr>
          <a:xfrm rot="0">
            <a:off x="5763232" y="3857901"/>
            <a:ext cx="11945576" cy="2190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00"/>
              </a:lnSpc>
            </a:pPr>
            <a:r>
              <a:rPr lang="en-US" b="true" sz="11913">
                <a:solidFill>
                  <a:srgbClr val="0C2343"/>
                </a:solidFill>
                <a:latin typeface="Mont Bold"/>
                <a:ea typeface="Mont Bold"/>
                <a:cs typeface="Mont Bold"/>
                <a:sym typeface="Mont Bold"/>
              </a:rPr>
              <a:t>WHO WE ARE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272775" y="3752704"/>
            <a:ext cx="17089578" cy="5505596"/>
            <a:chOff x="0" y="0"/>
            <a:chExt cx="1258095" cy="4053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201" y="0"/>
              <a:ext cx="1247692" cy="405309"/>
            </a:xfrm>
            <a:custGeom>
              <a:avLst/>
              <a:gdLst/>
              <a:ahLst/>
              <a:cxnLst/>
              <a:rect r="r" b="b" t="t" l="l"/>
              <a:pathLst>
                <a:path h="405309" w="1247692">
                  <a:moveTo>
                    <a:pt x="1036103" y="0"/>
                  </a:moveTo>
                  <a:lnTo>
                    <a:pt x="8390" y="0"/>
                  </a:lnTo>
                  <a:cubicBezTo>
                    <a:pt x="5480" y="0"/>
                    <a:pt x="2779" y="1507"/>
                    <a:pt x="1251" y="3983"/>
                  </a:cubicBezTo>
                  <a:cubicBezTo>
                    <a:pt x="-277" y="6458"/>
                    <a:pt x="-414" y="9549"/>
                    <a:pt x="890" y="12149"/>
                  </a:cubicBezTo>
                  <a:lnTo>
                    <a:pt x="191908" y="393160"/>
                  </a:lnTo>
                  <a:cubicBezTo>
                    <a:pt x="195642" y="400607"/>
                    <a:pt x="203259" y="405309"/>
                    <a:pt x="211590" y="405309"/>
                  </a:cubicBezTo>
                  <a:lnTo>
                    <a:pt x="1239303" y="405309"/>
                  </a:lnTo>
                  <a:cubicBezTo>
                    <a:pt x="1242212" y="405309"/>
                    <a:pt x="1244914" y="403802"/>
                    <a:pt x="1246442" y="401326"/>
                  </a:cubicBezTo>
                  <a:cubicBezTo>
                    <a:pt x="1247970" y="398851"/>
                    <a:pt x="1248107" y="395761"/>
                    <a:pt x="1246803" y="393160"/>
                  </a:cubicBezTo>
                  <a:lnTo>
                    <a:pt x="1055785" y="12149"/>
                  </a:lnTo>
                  <a:cubicBezTo>
                    <a:pt x="1052051" y="4702"/>
                    <a:pt x="1044434" y="0"/>
                    <a:pt x="1036103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152400"/>
              <a:ext cx="1054895" cy="557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229999" y="-3234257"/>
            <a:ext cx="11945087" cy="12492557"/>
            <a:chOff x="0" y="0"/>
            <a:chExt cx="759608" cy="7944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685" y="0"/>
              <a:ext cx="750238" cy="794422"/>
            </a:xfrm>
            <a:custGeom>
              <a:avLst/>
              <a:gdLst/>
              <a:ahLst/>
              <a:cxnLst/>
              <a:rect r="r" b="b" t="t" l="l"/>
              <a:pathLst>
                <a:path h="794422" w="750238">
                  <a:moveTo>
                    <a:pt x="746067" y="414521"/>
                  </a:moveTo>
                  <a:lnTo>
                    <a:pt x="560578" y="777112"/>
                  </a:lnTo>
                  <a:cubicBezTo>
                    <a:pt x="555143" y="787737"/>
                    <a:pt x="544214" y="794422"/>
                    <a:pt x="532279" y="794422"/>
                  </a:cubicBezTo>
                  <a:lnTo>
                    <a:pt x="217959" y="794422"/>
                  </a:lnTo>
                  <a:cubicBezTo>
                    <a:pt x="206024" y="794422"/>
                    <a:pt x="195095" y="787737"/>
                    <a:pt x="189660" y="777112"/>
                  </a:cubicBezTo>
                  <a:lnTo>
                    <a:pt x="4170" y="414521"/>
                  </a:lnTo>
                  <a:cubicBezTo>
                    <a:pt x="-1391" y="403651"/>
                    <a:pt x="-1391" y="390771"/>
                    <a:pt x="4170" y="379901"/>
                  </a:cubicBezTo>
                  <a:lnTo>
                    <a:pt x="189660" y="17310"/>
                  </a:lnTo>
                  <a:cubicBezTo>
                    <a:pt x="195095" y="6685"/>
                    <a:pt x="206024" y="0"/>
                    <a:pt x="217959" y="0"/>
                  </a:cubicBezTo>
                  <a:lnTo>
                    <a:pt x="532279" y="0"/>
                  </a:lnTo>
                  <a:cubicBezTo>
                    <a:pt x="544214" y="0"/>
                    <a:pt x="555143" y="6685"/>
                    <a:pt x="560578" y="17310"/>
                  </a:cubicBezTo>
                  <a:lnTo>
                    <a:pt x="746067" y="379901"/>
                  </a:lnTo>
                  <a:cubicBezTo>
                    <a:pt x="751628" y="390771"/>
                    <a:pt x="751628" y="403651"/>
                    <a:pt x="746067" y="414521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152400"/>
              <a:ext cx="531008" cy="946822"/>
            </a:xfrm>
            <a:prstGeom prst="rect">
              <a:avLst/>
            </a:prstGeom>
          </p:spPr>
          <p:txBody>
            <a:bodyPr anchor="ctr" rtlCol="false" tIns="59834" lIns="59834" bIns="59834" rIns="59834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70680" y="-2722500"/>
            <a:ext cx="9825247" cy="11469044"/>
            <a:chOff x="0" y="0"/>
            <a:chExt cx="680562" cy="79442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594" y="0"/>
              <a:ext cx="665374" cy="794422"/>
            </a:xfrm>
            <a:custGeom>
              <a:avLst/>
              <a:gdLst/>
              <a:ahLst/>
              <a:cxnLst/>
              <a:rect r="r" b="b" t="t" l="l"/>
              <a:pathLst>
                <a:path h="794422" w="665374">
                  <a:moveTo>
                    <a:pt x="658613" y="425271"/>
                  </a:moveTo>
                  <a:lnTo>
                    <a:pt x="484122" y="766362"/>
                  </a:lnTo>
                  <a:cubicBezTo>
                    <a:pt x="475312" y="783586"/>
                    <a:pt x="457596" y="794422"/>
                    <a:pt x="438249" y="794422"/>
                  </a:cubicBezTo>
                  <a:lnTo>
                    <a:pt x="227124" y="794422"/>
                  </a:lnTo>
                  <a:cubicBezTo>
                    <a:pt x="207778" y="794422"/>
                    <a:pt x="190062" y="783586"/>
                    <a:pt x="181251" y="766362"/>
                  </a:cubicBezTo>
                  <a:lnTo>
                    <a:pt x="6761" y="425271"/>
                  </a:lnTo>
                  <a:cubicBezTo>
                    <a:pt x="-2254" y="407650"/>
                    <a:pt x="-2254" y="386772"/>
                    <a:pt x="6761" y="369151"/>
                  </a:cubicBezTo>
                  <a:lnTo>
                    <a:pt x="181251" y="28060"/>
                  </a:lnTo>
                  <a:cubicBezTo>
                    <a:pt x="190062" y="10837"/>
                    <a:pt x="207778" y="0"/>
                    <a:pt x="227124" y="0"/>
                  </a:cubicBezTo>
                  <a:lnTo>
                    <a:pt x="438249" y="0"/>
                  </a:lnTo>
                  <a:cubicBezTo>
                    <a:pt x="457596" y="0"/>
                    <a:pt x="475312" y="10837"/>
                    <a:pt x="484122" y="28060"/>
                  </a:cubicBezTo>
                  <a:lnTo>
                    <a:pt x="658613" y="369151"/>
                  </a:lnTo>
                  <a:cubicBezTo>
                    <a:pt x="667628" y="386772"/>
                    <a:pt x="667628" y="407650"/>
                    <a:pt x="658613" y="425271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152400"/>
              <a:ext cx="451962" cy="946822"/>
            </a:xfrm>
            <a:prstGeom prst="rect">
              <a:avLst/>
            </a:prstGeom>
          </p:spPr>
          <p:txBody>
            <a:bodyPr anchor="ctr" rtlCol="false" tIns="59834" lIns="59834" bIns="59834" rIns="59834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240189" y="-2324108"/>
            <a:ext cx="9455738" cy="10672259"/>
            <a:chOff x="0" y="0"/>
            <a:chExt cx="703867" cy="79442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918" y="0"/>
              <a:ext cx="692031" cy="794422"/>
            </a:xfrm>
            <a:custGeom>
              <a:avLst/>
              <a:gdLst/>
              <a:ahLst/>
              <a:cxnLst/>
              <a:rect r="r" b="b" t="t" l="l"/>
              <a:pathLst>
                <a:path h="794422" w="692031">
                  <a:moveTo>
                    <a:pt x="686762" y="419078"/>
                  </a:moveTo>
                  <a:lnTo>
                    <a:pt x="505935" y="772555"/>
                  </a:lnTo>
                  <a:cubicBezTo>
                    <a:pt x="499069" y="785977"/>
                    <a:pt x="485263" y="794422"/>
                    <a:pt x="470186" y="794422"/>
                  </a:cubicBezTo>
                  <a:lnTo>
                    <a:pt x="221845" y="794422"/>
                  </a:lnTo>
                  <a:cubicBezTo>
                    <a:pt x="206768" y="794422"/>
                    <a:pt x="192962" y="785977"/>
                    <a:pt x="186095" y="772555"/>
                  </a:cubicBezTo>
                  <a:lnTo>
                    <a:pt x="5269" y="419078"/>
                  </a:lnTo>
                  <a:cubicBezTo>
                    <a:pt x="-1756" y="405347"/>
                    <a:pt x="-1756" y="389076"/>
                    <a:pt x="5269" y="375344"/>
                  </a:cubicBezTo>
                  <a:lnTo>
                    <a:pt x="186095" y="21867"/>
                  </a:lnTo>
                  <a:cubicBezTo>
                    <a:pt x="192962" y="8445"/>
                    <a:pt x="206768" y="0"/>
                    <a:pt x="221845" y="0"/>
                  </a:cubicBezTo>
                  <a:lnTo>
                    <a:pt x="470186" y="0"/>
                  </a:lnTo>
                  <a:cubicBezTo>
                    <a:pt x="485263" y="0"/>
                    <a:pt x="499069" y="8445"/>
                    <a:pt x="505935" y="21867"/>
                  </a:cubicBezTo>
                  <a:lnTo>
                    <a:pt x="686762" y="375344"/>
                  </a:lnTo>
                  <a:cubicBezTo>
                    <a:pt x="693787" y="389076"/>
                    <a:pt x="693787" y="405347"/>
                    <a:pt x="686762" y="419078"/>
                  </a:cubicBezTo>
                  <a:close/>
                </a:path>
              </a:pathLst>
            </a:custGeom>
            <a:blipFill>
              <a:blip r:embed="rId3"/>
              <a:stretch>
                <a:fillRect l="-55133" t="0" r="-36150" b="-1101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3349299" y="-2840784"/>
            <a:ext cx="5114374" cy="4395165"/>
            <a:chOff x="0" y="0"/>
            <a:chExt cx="812800" cy="698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125" y="0"/>
              <a:ext cx="800550" cy="698500"/>
            </a:xfrm>
            <a:custGeom>
              <a:avLst/>
              <a:gdLst/>
              <a:ahLst/>
              <a:cxnLst/>
              <a:rect r="r" b="b" t="t" l="l"/>
              <a:pathLst>
                <a:path h="698500" w="800550">
                  <a:moveTo>
                    <a:pt x="795256" y="368876"/>
                  </a:moveTo>
                  <a:lnTo>
                    <a:pt x="614894" y="678874"/>
                  </a:lnTo>
                  <a:cubicBezTo>
                    <a:pt x="607824" y="691025"/>
                    <a:pt x="594827" y="698500"/>
                    <a:pt x="580769" y="698500"/>
                  </a:cubicBezTo>
                  <a:lnTo>
                    <a:pt x="219781" y="698500"/>
                  </a:lnTo>
                  <a:cubicBezTo>
                    <a:pt x="205723" y="698500"/>
                    <a:pt x="192726" y="691025"/>
                    <a:pt x="185656" y="678874"/>
                  </a:cubicBezTo>
                  <a:lnTo>
                    <a:pt x="5294" y="368876"/>
                  </a:lnTo>
                  <a:cubicBezTo>
                    <a:pt x="-1765" y="356744"/>
                    <a:pt x="-1765" y="341756"/>
                    <a:pt x="5294" y="329624"/>
                  </a:cubicBezTo>
                  <a:lnTo>
                    <a:pt x="185656" y="19626"/>
                  </a:lnTo>
                  <a:cubicBezTo>
                    <a:pt x="192726" y="7475"/>
                    <a:pt x="205723" y="0"/>
                    <a:pt x="219781" y="0"/>
                  </a:cubicBezTo>
                  <a:lnTo>
                    <a:pt x="580769" y="0"/>
                  </a:lnTo>
                  <a:cubicBezTo>
                    <a:pt x="594827" y="0"/>
                    <a:pt x="607824" y="7475"/>
                    <a:pt x="614894" y="19626"/>
                  </a:cubicBezTo>
                  <a:lnTo>
                    <a:pt x="795256" y="329624"/>
                  </a:lnTo>
                  <a:cubicBezTo>
                    <a:pt x="802315" y="341756"/>
                    <a:pt x="802315" y="356744"/>
                    <a:pt x="795256" y="368876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14300" y="-152400"/>
              <a:ext cx="5842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368234" y="385226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800000">
            <a:off x="-435741" y="9972675"/>
            <a:ext cx="17403799" cy="2759967"/>
          </a:xfrm>
          <a:custGeom>
            <a:avLst/>
            <a:gdLst/>
            <a:ahLst/>
            <a:cxnLst/>
            <a:rect r="r" b="b" t="t" l="l"/>
            <a:pathLst>
              <a:path h="2759967" w="17403799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65736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1431866" y="4448102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1417" y="588879"/>
            <a:ext cx="2598555" cy="1175846"/>
          </a:xfrm>
          <a:custGeom>
            <a:avLst/>
            <a:gdLst/>
            <a:ahLst/>
            <a:cxnLst/>
            <a:rect r="r" b="b" t="t" l="l"/>
            <a:pathLst>
              <a:path h="1175846" w="2598555">
                <a:moveTo>
                  <a:pt x="0" y="0"/>
                </a:moveTo>
                <a:lnTo>
                  <a:pt x="2598555" y="0"/>
                </a:lnTo>
                <a:lnTo>
                  <a:pt x="2598555" y="1175847"/>
                </a:lnTo>
                <a:lnTo>
                  <a:pt x="0" y="1175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174750" y="4701769"/>
            <a:ext cx="1673181" cy="1654131"/>
            <a:chOff x="0" y="0"/>
            <a:chExt cx="2230908" cy="220550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25400" y="0"/>
              <a:ext cx="2205508" cy="2205508"/>
            </a:xfrm>
            <a:custGeom>
              <a:avLst/>
              <a:gdLst/>
              <a:ahLst/>
              <a:cxnLst/>
              <a:rect r="r" b="b" t="t" l="l"/>
              <a:pathLst>
                <a:path h="2205508" w="2205508">
                  <a:moveTo>
                    <a:pt x="0" y="0"/>
                  </a:moveTo>
                  <a:lnTo>
                    <a:pt x="2205508" y="0"/>
                  </a:lnTo>
                  <a:lnTo>
                    <a:pt x="2205508" y="2205508"/>
                  </a:lnTo>
                  <a:lnTo>
                    <a:pt x="0" y="220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0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23" id="23"/>
            <p:cNvGrpSpPr/>
            <p:nvPr/>
          </p:nvGrpSpPr>
          <p:grpSpPr>
            <a:xfrm rot="0">
              <a:off x="0" y="0"/>
              <a:ext cx="1811866" cy="1811866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>
                    <a:solidFill>
                      <a:srgbClr val="FFFFFF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01</a:t>
                </a:r>
              </a:p>
            </p:txBody>
          </p:sp>
        </p:grpSp>
      </p:grpSp>
      <p:sp>
        <p:nvSpPr>
          <p:cNvPr name="TextBox 26" id="26"/>
          <p:cNvSpPr txBox="true"/>
          <p:nvPr/>
        </p:nvSpPr>
        <p:spPr>
          <a:xfrm rot="0">
            <a:off x="2847931" y="4679167"/>
            <a:ext cx="8097433" cy="121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15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We help families with</a:t>
            </a:r>
            <a:r>
              <a:rPr lang="en-US" sz="3199" spc="15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b="true" sz="3199" i="true" spc="15">
                <a:solidFill>
                  <a:srgbClr val="FFFFFF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LIFE INSURANCE</a:t>
            </a:r>
            <a:r>
              <a:rPr lang="en-US" sz="3199" spc="15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and </a:t>
            </a:r>
            <a:r>
              <a:rPr lang="en-US" b="true" sz="3199" i="true" spc="15">
                <a:solidFill>
                  <a:srgbClr val="FFFFFF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ANNUITIES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847931" y="6574075"/>
            <a:ext cx="8382069" cy="121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79"/>
              </a:lnSpc>
              <a:spcBef>
                <a:spcPct val="0"/>
              </a:spcBef>
            </a:pPr>
            <a:r>
              <a:rPr lang="en-US" sz="3199" spc="15" strike="noStrike" u="none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We teach you how to </a:t>
            </a:r>
            <a:r>
              <a:rPr lang="en-US" b="true" sz="3199" i="true" spc="15" strike="noStrike" u="none">
                <a:solidFill>
                  <a:srgbClr val="FFFFFF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BUILD A BUSINESS OF AGENTS</a:t>
            </a:r>
            <a:r>
              <a:rPr lang="en-US" sz="3199" spc="15" strike="noStrike" u="none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who do the same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61417" y="1901704"/>
            <a:ext cx="8997523" cy="1346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87"/>
              </a:lnSpc>
            </a:pPr>
            <a:r>
              <a:rPr lang="en-US" sz="7380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WHAT DO WE DO?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174750" y="6569312"/>
            <a:ext cx="1765682" cy="1654131"/>
            <a:chOff x="0" y="0"/>
            <a:chExt cx="2354243" cy="220550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25400" y="0"/>
              <a:ext cx="2205508" cy="2205508"/>
            </a:xfrm>
            <a:custGeom>
              <a:avLst/>
              <a:gdLst/>
              <a:ahLst/>
              <a:cxnLst/>
              <a:rect r="r" b="b" t="t" l="l"/>
              <a:pathLst>
                <a:path h="2205508" w="2205508">
                  <a:moveTo>
                    <a:pt x="0" y="0"/>
                  </a:moveTo>
                  <a:lnTo>
                    <a:pt x="2205508" y="0"/>
                  </a:lnTo>
                  <a:lnTo>
                    <a:pt x="2205508" y="2205508"/>
                  </a:lnTo>
                  <a:lnTo>
                    <a:pt x="0" y="220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0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48735" y="0"/>
              <a:ext cx="2205508" cy="2205508"/>
            </a:xfrm>
            <a:custGeom>
              <a:avLst/>
              <a:gdLst/>
              <a:ahLst/>
              <a:cxnLst/>
              <a:rect r="r" b="b" t="t" l="l"/>
              <a:pathLst>
                <a:path h="2205508" w="2205508">
                  <a:moveTo>
                    <a:pt x="0" y="0"/>
                  </a:moveTo>
                  <a:lnTo>
                    <a:pt x="2205508" y="0"/>
                  </a:lnTo>
                  <a:lnTo>
                    <a:pt x="2205508" y="2205508"/>
                  </a:lnTo>
                  <a:lnTo>
                    <a:pt x="0" y="220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0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32" id="32"/>
            <p:cNvGrpSpPr/>
            <p:nvPr/>
          </p:nvGrpSpPr>
          <p:grpSpPr>
            <a:xfrm rot="0">
              <a:off x="0" y="0"/>
              <a:ext cx="1811866" cy="1811866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>
                    <a:solidFill>
                      <a:srgbClr val="FFFFFF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02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1519120" y="3820059"/>
            <a:ext cx="586081" cy="512821"/>
            <a:chOff x="0" y="0"/>
            <a:chExt cx="812800" cy="711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5438" y="76659"/>
              <a:ext cx="701924" cy="634541"/>
            </a:xfrm>
            <a:custGeom>
              <a:avLst/>
              <a:gdLst/>
              <a:ahLst/>
              <a:cxnLst/>
              <a:rect r="r" b="b" t="t" l="l"/>
              <a:pathLst>
                <a:path h="634541" w="701924">
                  <a:moveTo>
                    <a:pt x="416500" y="38033"/>
                  </a:moveTo>
                  <a:lnTo>
                    <a:pt x="691824" y="519849"/>
                  </a:lnTo>
                  <a:cubicBezTo>
                    <a:pt x="705382" y="543575"/>
                    <a:pt x="705284" y="572725"/>
                    <a:pt x="691568" y="596359"/>
                  </a:cubicBezTo>
                  <a:cubicBezTo>
                    <a:pt x="677852" y="619994"/>
                    <a:pt x="652592" y="634541"/>
                    <a:pt x="625266" y="634541"/>
                  </a:cubicBezTo>
                  <a:lnTo>
                    <a:pt x="76658" y="634541"/>
                  </a:lnTo>
                  <a:cubicBezTo>
                    <a:pt x="49332" y="634541"/>
                    <a:pt x="24072" y="619994"/>
                    <a:pt x="10356" y="596359"/>
                  </a:cubicBezTo>
                  <a:cubicBezTo>
                    <a:pt x="-3360" y="572725"/>
                    <a:pt x="-3458" y="543575"/>
                    <a:pt x="10100" y="519849"/>
                  </a:cubicBezTo>
                  <a:lnTo>
                    <a:pt x="285424" y="38033"/>
                  </a:lnTo>
                  <a:cubicBezTo>
                    <a:pt x="298863" y="14514"/>
                    <a:pt x="323874" y="0"/>
                    <a:pt x="350962" y="0"/>
                  </a:cubicBezTo>
                  <a:cubicBezTo>
                    <a:pt x="378050" y="0"/>
                    <a:pt x="403061" y="14514"/>
                    <a:pt x="416500" y="38033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7000" y="177800"/>
              <a:ext cx="558800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10489565" y="-450287"/>
            <a:ext cx="4180138" cy="3657620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1091" y="42992"/>
              <a:ext cx="750618" cy="668208"/>
            </a:xfrm>
            <a:custGeom>
              <a:avLst/>
              <a:gdLst/>
              <a:ahLst/>
              <a:cxnLst/>
              <a:rect r="r" b="b" t="t" l="l"/>
              <a:pathLst>
                <a:path h="668208" w="750618">
                  <a:moveTo>
                    <a:pt x="412064" y="21330"/>
                  </a:moveTo>
                  <a:lnTo>
                    <a:pt x="744954" y="603886"/>
                  </a:lnTo>
                  <a:cubicBezTo>
                    <a:pt x="752557" y="617192"/>
                    <a:pt x="752502" y="633540"/>
                    <a:pt x="744810" y="646795"/>
                  </a:cubicBezTo>
                  <a:cubicBezTo>
                    <a:pt x="737118" y="660050"/>
                    <a:pt x="722951" y="668208"/>
                    <a:pt x="707626" y="668208"/>
                  </a:cubicBezTo>
                  <a:lnTo>
                    <a:pt x="42992" y="668208"/>
                  </a:lnTo>
                  <a:cubicBezTo>
                    <a:pt x="27667" y="668208"/>
                    <a:pt x="13500" y="660050"/>
                    <a:pt x="5808" y="646795"/>
                  </a:cubicBezTo>
                  <a:cubicBezTo>
                    <a:pt x="-1884" y="633540"/>
                    <a:pt x="-1939" y="617192"/>
                    <a:pt x="5664" y="603886"/>
                  </a:cubicBezTo>
                  <a:lnTo>
                    <a:pt x="338554" y="21330"/>
                  </a:lnTo>
                  <a:cubicBezTo>
                    <a:pt x="346091" y="8140"/>
                    <a:pt x="360117" y="0"/>
                    <a:pt x="375309" y="0"/>
                  </a:cubicBezTo>
                  <a:cubicBezTo>
                    <a:pt x="390501" y="0"/>
                    <a:pt x="404527" y="8140"/>
                    <a:pt x="412064" y="21330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27000" y="177800"/>
              <a:ext cx="558800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734271" y="7573781"/>
            <a:ext cx="3885376" cy="3399704"/>
            <a:chOff x="0" y="0"/>
            <a:chExt cx="812800" cy="711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3450" y="46254"/>
              <a:ext cx="745901" cy="664946"/>
            </a:xfrm>
            <a:custGeom>
              <a:avLst/>
              <a:gdLst/>
              <a:ahLst/>
              <a:cxnLst/>
              <a:rect r="r" b="b" t="t" l="l"/>
              <a:pathLst>
                <a:path h="664946" w="745901">
                  <a:moveTo>
                    <a:pt x="412494" y="22948"/>
                  </a:moveTo>
                  <a:lnTo>
                    <a:pt x="739806" y="595744"/>
                  </a:lnTo>
                  <a:cubicBezTo>
                    <a:pt x="747987" y="610060"/>
                    <a:pt x="747928" y="627648"/>
                    <a:pt x="739652" y="641908"/>
                  </a:cubicBezTo>
                  <a:cubicBezTo>
                    <a:pt x="731376" y="656169"/>
                    <a:pt x="716135" y="664946"/>
                    <a:pt x="699647" y="664946"/>
                  </a:cubicBezTo>
                  <a:lnTo>
                    <a:pt x="46253" y="664946"/>
                  </a:lnTo>
                  <a:cubicBezTo>
                    <a:pt x="29765" y="664946"/>
                    <a:pt x="14524" y="656169"/>
                    <a:pt x="6248" y="641908"/>
                  </a:cubicBezTo>
                  <a:cubicBezTo>
                    <a:pt x="-2028" y="627648"/>
                    <a:pt x="-2087" y="610060"/>
                    <a:pt x="6094" y="595744"/>
                  </a:cubicBezTo>
                  <a:lnTo>
                    <a:pt x="333406" y="22948"/>
                  </a:lnTo>
                  <a:cubicBezTo>
                    <a:pt x="341515" y="8757"/>
                    <a:pt x="356606" y="0"/>
                    <a:pt x="372950" y="0"/>
                  </a:cubicBezTo>
                  <a:cubicBezTo>
                    <a:pt x="389294" y="0"/>
                    <a:pt x="404385" y="8757"/>
                    <a:pt x="412494" y="22948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177800"/>
              <a:ext cx="558800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465592" y="9702769"/>
            <a:ext cx="2021342" cy="793377"/>
          </a:xfrm>
          <a:custGeom>
            <a:avLst/>
            <a:gdLst/>
            <a:ahLst/>
            <a:cxnLst/>
            <a:rect r="r" b="b" t="t" l="l"/>
            <a:pathLst>
              <a:path h="793377" w="2021342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5218823" y="259174"/>
            <a:ext cx="4035505" cy="818745"/>
            <a:chOff x="0" y="0"/>
            <a:chExt cx="5380674" cy="10916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2599374" y="0"/>
              <a:ext cx="2781300" cy="1091660"/>
            </a:xfrm>
            <a:custGeom>
              <a:avLst/>
              <a:gdLst/>
              <a:ahLst/>
              <a:cxnLst/>
              <a:rect r="r" b="b" t="t" l="l"/>
              <a:pathLst>
                <a:path h="1091660" w="278130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87304" cy="1091660"/>
            </a:xfrm>
            <a:custGeom>
              <a:avLst/>
              <a:gdLst/>
              <a:ahLst/>
              <a:cxnLst/>
              <a:rect r="r" b="b" t="t" l="l"/>
              <a:pathLst>
                <a:path h="1091660" w="2487304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-11819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7674864" y="9720423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2199196">
            <a:off x="-1587894" y="-1960574"/>
            <a:ext cx="3285470" cy="3108876"/>
          </a:xfrm>
          <a:custGeom>
            <a:avLst/>
            <a:gdLst/>
            <a:ahLst/>
            <a:cxnLst/>
            <a:rect r="r" b="b" t="t" l="l"/>
            <a:pathLst>
              <a:path h="3108876" w="3285470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68234" y="385226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737512" y="-3729574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8957226" y="-4207610"/>
            <a:ext cx="12922546" cy="14847950"/>
            <a:chOff x="0" y="0"/>
            <a:chExt cx="17230062" cy="19797267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2369393" y="0"/>
              <a:ext cx="14860669" cy="13003085"/>
              <a:chOff x="0" y="0"/>
              <a:chExt cx="812800" cy="7112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11661" y="16124"/>
                <a:ext cx="789479" cy="695076"/>
              </a:xfrm>
              <a:custGeom>
                <a:avLst/>
                <a:gdLst/>
                <a:ahLst/>
                <a:cxnLst/>
                <a:rect r="r" b="b" t="t" l="l"/>
                <a:pathLst>
                  <a:path h="695076" w="789479">
                    <a:moveTo>
                      <a:pt x="408524" y="8000"/>
                    </a:moveTo>
                    <a:lnTo>
                      <a:pt x="787354" y="670952"/>
                    </a:lnTo>
                    <a:cubicBezTo>
                      <a:pt x="790206" y="675942"/>
                      <a:pt x="790185" y="682074"/>
                      <a:pt x="787300" y="687045"/>
                    </a:cubicBezTo>
                    <a:cubicBezTo>
                      <a:pt x="784415" y="692016"/>
                      <a:pt x="779102" y="695076"/>
                      <a:pt x="773354" y="695076"/>
                    </a:cubicBezTo>
                    <a:lnTo>
                      <a:pt x="16124" y="695076"/>
                    </a:lnTo>
                    <a:cubicBezTo>
                      <a:pt x="10376" y="695076"/>
                      <a:pt x="5063" y="692016"/>
                      <a:pt x="2178" y="687045"/>
                    </a:cubicBezTo>
                    <a:cubicBezTo>
                      <a:pt x="-707" y="682074"/>
                      <a:pt x="-728" y="675942"/>
                      <a:pt x="2124" y="670952"/>
                    </a:cubicBezTo>
                    <a:lnTo>
                      <a:pt x="380954" y="8000"/>
                    </a:lnTo>
                    <a:cubicBezTo>
                      <a:pt x="383781" y="3053"/>
                      <a:pt x="389041" y="0"/>
                      <a:pt x="394739" y="0"/>
                    </a:cubicBezTo>
                    <a:cubicBezTo>
                      <a:pt x="400437" y="0"/>
                      <a:pt x="405697" y="3053"/>
                      <a:pt x="408524" y="800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3466321" y="9537382"/>
              <a:ext cx="11725583" cy="10259885"/>
              <a:chOff x="0" y="0"/>
              <a:chExt cx="812800" cy="7112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14778" y="20435"/>
                <a:ext cx="783243" cy="690765"/>
              </a:xfrm>
              <a:custGeom>
                <a:avLst/>
                <a:gdLst/>
                <a:ahLst/>
                <a:cxnLst/>
                <a:rect r="r" b="b" t="t" l="l"/>
                <a:pathLst>
                  <a:path h="690765" w="783243">
                    <a:moveTo>
                      <a:pt x="409093" y="10139"/>
                    </a:moveTo>
                    <a:lnTo>
                      <a:pt x="780551" y="660191"/>
                    </a:lnTo>
                    <a:cubicBezTo>
                      <a:pt x="784165" y="666516"/>
                      <a:pt x="784139" y="674286"/>
                      <a:pt x="780483" y="680587"/>
                    </a:cubicBezTo>
                    <a:cubicBezTo>
                      <a:pt x="776827" y="686887"/>
                      <a:pt x="770093" y="690765"/>
                      <a:pt x="762808" y="690765"/>
                    </a:cubicBezTo>
                    <a:lnTo>
                      <a:pt x="20436" y="690765"/>
                    </a:lnTo>
                    <a:cubicBezTo>
                      <a:pt x="13151" y="690765"/>
                      <a:pt x="6417" y="686887"/>
                      <a:pt x="2761" y="680587"/>
                    </a:cubicBezTo>
                    <a:cubicBezTo>
                      <a:pt x="-895" y="674286"/>
                      <a:pt x="-921" y="666516"/>
                      <a:pt x="2693" y="660191"/>
                    </a:cubicBezTo>
                    <a:lnTo>
                      <a:pt x="374151" y="10139"/>
                    </a:lnTo>
                    <a:cubicBezTo>
                      <a:pt x="377734" y="3870"/>
                      <a:pt x="384401" y="0"/>
                      <a:pt x="391622" y="0"/>
                    </a:cubicBezTo>
                    <a:cubicBezTo>
                      <a:pt x="398843" y="0"/>
                      <a:pt x="405510" y="3870"/>
                      <a:pt x="409093" y="10139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27000" y="177800"/>
                <a:ext cx="558800" cy="4826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0" y="7448178"/>
              <a:ext cx="11039134" cy="10142204"/>
            </a:xfrm>
            <a:custGeom>
              <a:avLst/>
              <a:gdLst/>
              <a:ahLst/>
              <a:cxnLst/>
              <a:rect r="r" b="b" t="t" l="l"/>
              <a:pathLst>
                <a:path h="10142204" w="11039134">
                  <a:moveTo>
                    <a:pt x="0" y="0"/>
                  </a:moveTo>
                  <a:lnTo>
                    <a:pt x="11039134" y="0"/>
                  </a:lnTo>
                  <a:lnTo>
                    <a:pt x="11039134" y="10142204"/>
                  </a:lnTo>
                  <a:lnTo>
                    <a:pt x="0" y="1014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90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28" id="28"/>
            <p:cNvGrpSpPr/>
            <p:nvPr/>
          </p:nvGrpSpPr>
          <p:grpSpPr>
            <a:xfrm rot="0">
              <a:off x="780033" y="7448178"/>
              <a:ext cx="15360273" cy="10142204"/>
              <a:chOff x="0" y="0"/>
              <a:chExt cx="1057872" cy="6985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7251" y="0"/>
                <a:ext cx="1043370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1043370">
                    <a:moveTo>
                      <a:pt x="1037102" y="372485"/>
                    </a:moveTo>
                    <a:lnTo>
                      <a:pt x="860939" y="675265"/>
                    </a:lnTo>
                    <a:cubicBezTo>
                      <a:pt x="852570" y="689650"/>
                      <a:pt x="837182" y="698500"/>
                      <a:pt x="820540" y="698500"/>
                    </a:cubicBezTo>
                    <a:lnTo>
                      <a:pt x="222830" y="698500"/>
                    </a:lnTo>
                    <a:cubicBezTo>
                      <a:pt x="206187" y="698500"/>
                      <a:pt x="190800" y="689650"/>
                      <a:pt x="182431" y="675265"/>
                    </a:cubicBezTo>
                    <a:lnTo>
                      <a:pt x="6267" y="372485"/>
                    </a:lnTo>
                    <a:cubicBezTo>
                      <a:pt x="-2089" y="358122"/>
                      <a:pt x="-2089" y="340378"/>
                      <a:pt x="6267" y="326015"/>
                    </a:cubicBezTo>
                    <a:lnTo>
                      <a:pt x="182431" y="23235"/>
                    </a:lnTo>
                    <a:cubicBezTo>
                      <a:pt x="190800" y="8850"/>
                      <a:pt x="206187" y="0"/>
                      <a:pt x="222830" y="0"/>
                    </a:cubicBezTo>
                    <a:lnTo>
                      <a:pt x="820540" y="0"/>
                    </a:lnTo>
                    <a:cubicBezTo>
                      <a:pt x="837182" y="0"/>
                      <a:pt x="852570" y="8850"/>
                      <a:pt x="860939" y="23235"/>
                    </a:cubicBezTo>
                    <a:lnTo>
                      <a:pt x="1037102" y="326015"/>
                    </a:lnTo>
                    <a:cubicBezTo>
                      <a:pt x="1045459" y="340378"/>
                      <a:pt x="1045459" y="358122"/>
                      <a:pt x="1037102" y="372485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14300" y="-152400"/>
                <a:ext cx="829272" cy="850900"/>
              </a:xfrm>
              <a:prstGeom prst="rect">
                <a:avLst/>
              </a:prstGeom>
            </p:spPr>
            <p:txBody>
              <a:bodyPr anchor="ctr" rtlCol="false" tIns="59834" lIns="59834" bIns="59834" rIns="59834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189986" y="7800481"/>
              <a:ext cx="14001919" cy="9437598"/>
              <a:chOff x="0" y="0"/>
              <a:chExt cx="1036317" cy="698500"/>
            </a:xfrm>
          </p:grpSpPr>
          <p:sp>
            <p:nvSpPr>
              <p:cNvPr name="Freeform 32" id="32" descr="Upscale Image"/>
              <p:cNvSpPr/>
              <p:nvPr/>
            </p:nvSpPr>
            <p:spPr>
              <a:xfrm flipH="false" flipV="false" rot="0">
                <a:off x="5966" y="0"/>
                <a:ext cx="1024385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1024385">
                    <a:moveTo>
                      <a:pt x="1019228" y="368367"/>
                    </a:moveTo>
                    <a:lnTo>
                      <a:pt x="838273" y="679383"/>
                    </a:lnTo>
                    <a:cubicBezTo>
                      <a:pt x="831387" y="691219"/>
                      <a:pt x="818727" y="698500"/>
                      <a:pt x="805034" y="698500"/>
                    </a:cubicBezTo>
                    <a:lnTo>
                      <a:pt x="219351" y="698500"/>
                    </a:lnTo>
                    <a:cubicBezTo>
                      <a:pt x="205658" y="698500"/>
                      <a:pt x="192998" y="691219"/>
                      <a:pt x="186112" y="679383"/>
                    </a:cubicBezTo>
                    <a:lnTo>
                      <a:pt x="5156" y="368367"/>
                    </a:lnTo>
                    <a:cubicBezTo>
                      <a:pt x="-1719" y="356549"/>
                      <a:pt x="-1719" y="341951"/>
                      <a:pt x="5156" y="330133"/>
                    </a:cubicBezTo>
                    <a:lnTo>
                      <a:pt x="186112" y="19117"/>
                    </a:lnTo>
                    <a:cubicBezTo>
                      <a:pt x="192998" y="7281"/>
                      <a:pt x="205658" y="0"/>
                      <a:pt x="219351" y="0"/>
                    </a:cubicBezTo>
                    <a:lnTo>
                      <a:pt x="805034" y="0"/>
                    </a:lnTo>
                    <a:cubicBezTo>
                      <a:pt x="818727" y="0"/>
                      <a:pt x="831387" y="7281"/>
                      <a:pt x="838273" y="19117"/>
                    </a:cubicBezTo>
                    <a:lnTo>
                      <a:pt x="1019228" y="330133"/>
                    </a:lnTo>
                    <a:cubicBezTo>
                      <a:pt x="1026104" y="341951"/>
                      <a:pt x="1026104" y="356549"/>
                      <a:pt x="1019228" y="368367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-3808" t="-13610" r="-582" b="-17667"/>
                </a:stretch>
              </a:blip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</p:grpSp>
      </p:grpSp>
      <p:sp>
        <p:nvSpPr>
          <p:cNvPr name="Freeform 33" id="33"/>
          <p:cNvSpPr/>
          <p:nvPr/>
        </p:nvSpPr>
        <p:spPr>
          <a:xfrm flipH="false" flipV="false" rot="0">
            <a:off x="1461417" y="588879"/>
            <a:ext cx="2598555" cy="1175846"/>
          </a:xfrm>
          <a:custGeom>
            <a:avLst/>
            <a:gdLst/>
            <a:ahLst/>
            <a:cxnLst/>
            <a:rect r="r" b="b" t="t" l="l"/>
            <a:pathLst>
              <a:path h="1175846" w="2598555">
                <a:moveTo>
                  <a:pt x="0" y="0"/>
                </a:moveTo>
                <a:lnTo>
                  <a:pt x="2598555" y="0"/>
                </a:lnTo>
                <a:lnTo>
                  <a:pt x="2598555" y="1175847"/>
                </a:lnTo>
                <a:lnTo>
                  <a:pt x="0" y="117584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555750" y="2291399"/>
            <a:ext cx="815975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OUR CEO: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427824" y="3568153"/>
            <a:ext cx="4958186" cy="87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5"/>
              </a:lnSpc>
            </a:pPr>
            <a:r>
              <a:rPr lang="en-US" b="true" sz="4097" i="true">
                <a:solidFill>
                  <a:srgbClr val="0C2343"/>
                </a:solidFill>
                <a:latin typeface="Mont Bold Italics"/>
                <a:ea typeface="Mont Bold Italics"/>
                <a:cs typeface="Mont Bold Italics"/>
                <a:sym typeface="Mont Bold Italics"/>
              </a:rPr>
              <a:t>Robert Belcuore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55750" y="5117004"/>
            <a:ext cx="8159750" cy="201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54"/>
              </a:lnSpc>
            </a:pPr>
            <a:r>
              <a:rPr lang="en-US" sz="6499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OUR PARENT COMPANY:</a:t>
            </a:r>
          </a:p>
        </p:txBody>
      </p:sp>
      <p:sp>
        <p:nvSpPr>
          <p:cNvPr name="Freeform 37" id="37" descr="Upscale Image"/>
          <p:cNvSpPr/>
          <p:nvPr/>
        </p:nvSpPr>
        <p:spPr>
          <a:xfrm flipH="false" flipV="false" rot="0">
            <a:off x="2389878" y="6032939"/>
            <a:ext cx="6567348" cy="3450594"/>
          </a:xfrm>
          <a:custGeom>
            <a:avLst/>
            <a:gdLst/>
            <a:ahLst/>
            <a:cxnLst/>
            <a:rect r="r" b="b" t="t" l="l"/>
            <a:pathLst>
              <a:path h="3450594" w="6567348">
                <a:moveTo>
                  <a:pt x="0" y="0"/>
                </a:moveTo>
                <a:lnTo>
                  <a:pt x="6567348" y="0"/>
                </a:lnTo>
                <a:lnTo>
                  <a:pt x="6567348" y="3450594"/>
                </a:lnTo>
                <a:lnTo>
                  <a:pt x="0" y="345059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5400000">
            <a:off x="1519120" y="7501826"/>
            <a:ext cx="586081" cy="512821"/>
            <a:chOff x="0" y="0"/>
            <a:chExt cx="812800" cy="7112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55438" y="76659"/>
              <a:ext cx="701924" cy="634541"/>
            </a:xfrm>
            <a:custGeom>
              <a:avLst/>
              <a:gdLst/>
              <a:ahLst/>
              <a:cxnLst/>
              <a:rect r="r" b="b" t="t" l="l"/>
              <a:pathLst>
                <a:path h="634541" w="701924">
                  <a:moveTo>
                    <a:pt x="416500" y="38033"/>
                  </a:moveTo>
                  <a:lnTo>
                    <a:pt x="691824" y="519849"/>
                  </a:lnTo>
                  <a:cubicBezTo>
                    <a:pt x="705382" y="543575"/>
                    <a:pt x="705284" y="572725"/>
                    <a:pt x="691568" y="596359"/>
                  </a:cubicBezTo>
                  <a:cubicBezTo>
                    <a:pt x="677852" y="619994"/>
                    <a:pt x="652592" y="634541"/>
                    <a:pt x="625266" y="634541"/>
                  </a:cubicBezTo>
                  <a:lnTo>
                    <a:pt x="76658" y="634541"/>
                  </a:lnTo>
                  <a:cubicBezTo>
                    <a:pt x="49332" y="634541"/>
                    <a:pt x="24072" y="619994"/>
                    <a:pt x="10356" y="596359"/>
                  </a:cubicBezTo>
                  <a:cubicBezTo>
                    <a:pt x="-3360" y="572725"/>
                    <a:pt x="-3458" y="543575"/>
                    <a:pt x="10100" y="519849"/>
                  </a:cubicBezTo>
                  <a:lnTo>
                    <a:pt x="285424" y="38033"/>
                  </a:lnTo>
                  <a:cubicBezTo>
                    <a:pt x="298863" y="14514"/>
                    <a:pt x="323874" y="0"/>
                    <a:pt x="350962" y="0"/>
                  </a:cubicBezTo>
                  <a:cubicBezTo>
                    <a:pt x="378050" y="0"/>
                    <a:pt x="403061" y="14514"/>
                    <a:pt x="416500" y="38033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127000" y="177800"/>
              <a:ext cx="558800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</p:spTree>
  </p:cSld>
  <p:clrMapOvr>
    <a:masterClrMapping/>
  </p:clrMapOvr>
  <p:transition spd="fast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1960" y="2170520"/>
            <a:ext cx="21147006" cy="7269283"/>
          </a:xfrm>
          <a:custGeom>
            <a:avLst/>
            <a:gdLst/>
            <a:ahLst/>
            <a:cxnLst/>
            <a:rect r="r" b="b" t="t" l="l"/>
            <a:pathLst>
              <a:path h="7269283" w="21147006">
                <a:moveTo>
                  <a:pt x="21147006" y="0"/>
                </a:moveTo>
                <a:lnTo>
                  <a:pt x="0" y="0"/>
                </a:lnTo>
                <a:lnTo>
                  <a:pt x="0" y="7269283"/>
                </a:lnTo>
                <a:lnTo>
                  <a:pt x="21147006" y="7269283"/>
                </a:lnTo>
                <a:lnTo>
                  <a:pt x="21147006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620750" y="-1533177"/>
            <a:ext cx="5555395" cy="2218077"/>
            <a:chOff x="0" y="0"/>
            <a:chExt cx="890604" cy="35558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1697" y="0"/>
              <a:ext cx="867209" cy="355587"/>
            </a:xfrm>
            <a:custGeom>
              <a:avLst/>
              <a:gdLst/>
              <a:ahLst/>
              <a:cxnLst/>
              <a:rect r="r" b="b" t="t" l="l"/>
              <a:pathLst>
                <a:path h="355587" w="867209">
                  <a:moveTo>
                    <a:pt x="647835" y="0"/>
                  </a:moveTo>
                  <a:lnTo>
                    <a:pt x="16175" y="0"/>
                  </a:lnTo>
                  <a:cubicBezTo>
                    <a:pt x="10409" y="0"/>
                    <a:pt x="5079" y="3069"/>
                    <a:pt x="2185" y="8056"/>
                  </a:cubicBezTo>
                  <a:cubicBezTo>
                    <a:pt x="-709" y="13043"/>
                    <a:pt x="-729" y="19193"/>
                    <a:pt x="2132" y="24199"/>
                  </a:cubicBezTo>
                  <a:lnTo>
                    <a:pt x="177674" y="331388"/>
                  </a:lnTo>
                  <a:cubicBezTo>
                    <a:pt x="186226" y="346352"/>
                    <a:pt x="202140" y="355587"/>
                    <a:pt x="219375" y="355587"/>
                  </a:cubicBezTo>
                  <a:lnTo>
                    <a:pt x="851035" y="355587"/>
                  </a:lnTo>
                  <a:cubicBezTo>
                    <a:pt x="856801" y="355587"/>
                    <a:pt x="862131" y="352518"/>
                    <a:pt x="865025" y="347531"/>
                  </a:cubicBezTo>
                  <a:cubicBezTo>
                    <a:pt x="867918" y="342544"/>
                    <a:pt x="867939" y="336394"/>
                    <a:pt x="865078" y="331388"/>
                  </a:cubicBezTo>
                  <a:lnTo>
                    <a:pt x="689536" y="24199"/>
                  </a:lnTo>
                  <a:cubicBezTo>
                    <a:pt x="680984" y="9235"/>
                    <a:pt x="665070" y="0"/>
                    <a:pt x="647835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-152400"/>
              <a:ext cx="687404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2203448">
            <a:off x="16559554" y="-485845"/>
            <a:ext cx="1860169" cy="1904610"/>
          </a:xfrm>
          <a:custGeom>
            <a:avLst/>
            <a:gdLst/>
            <a:ahLst/>
            <a:cxnLst/>
            <a:rect r="r" b="b" t="t" l="l"/>
            <a:pathLst>
              <a:path h="1904610" w="1860169">
                <a:moveTo>
                  <a:pt x="0" y="0"/>
                </a:moveTo>
                <a:lnTo>
                  <a:pt x="1860168" y="0"/>
                </a:lnTo>
                <a:lnTo>
                  <a:pt x="1860168" y="1904609"/>
                </a:lnTo>
                <a:lnTo>
                  <a:pt x="0" y="19046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7259300" y="7096804"/>
            <a:ext cx="2057400" cy="807530"/>
          </a:xfrm>
          <a:custGeom>
            <a:avLst/>
            <a:gdLst/>
            <a:ahLst/>
            <a:cxnLst/>
            <a:rect r="r" b="b" t="t" l="l"/>
            <a:pathLst>
              <a:path h="807530" w="205740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792112" y="9973203"/>
            <a:ext cx="17956546" cy="2418629"/>
          </a:xfrm>
          <a:custGeom>
            <a:avLst/>
            <a:gdLst/>
            <a:ahLst/>
            <a:cxnLst/>
            <a:rect r="r" b="b" t="t" l="l"/>
            <a:pathLst>
              <a:path h="2418629" w="17956546">
                <a:moveTo>
                  <a:pt x="0" y="0"/>
                </a:moveTo>
                <a:lnTo>
                  <a:pt x="17956546" y="0"/>
                </a:lnTo>
                <a:lnTo>
                  <a:pt x="17956546" y="2418629"/>
                </a:lnTo>
                <a:lnTo>
                  <a:pt x="0" y="241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483732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3349299" y="-2840784"/>
            <a:ext cx="5114374" cy="4395165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125" y="0"/>
              <a:ext cx="800550" cy="698500"/>
            </a:xfrm>
            <a:custGeom>
              <a:avLst/>
              <a:gdLst/>
              <a:ahLst/>
              <a:cxnLst/>
              <a:rect r="r" b="b" t="t" l="l"/>
              <a:pathLst>
                <a:path h="698500" w="800550">
                  <a:moveTo>
                    <a:pt x="795256" y="368876"/>
                  </a:moveTo>
                  <a:lnTo>
                    <a:pt x="614894" y="678874"/>
                  </a:lnTo>
                  <a:cubicBezTo>
                    <a:pt x="607824" y="691025"/>
                    <a:pt x="594827" y="698500"/>
                    <a:pt x="580769" y="698500"/>
                  </a:cubicBezTo>
                  <a:lnTo>
                    <a:pt x="219781" y="698500"/>
                  </a:lnTo>
                  <a:cubicBezTo>
                    <a:pt x="205723" y="698500"/>
                    <a:pt x="192726" y="691025"/>
                    <a:pt x="185656" y="678874"/>
                  </a:cubicBezTo>
                  <a:lnTo>
                    <a:pt x="5294" y="368876"/>
                  </a:lnTo>
                  <a:cubicBezTo>
                    <a:pt x="-1765" y="356744"/>
                    <a:pt x="-1765" y="341756"/>
                    <a:pt x="5294" y="329624"/>
                  </a:cubicBezTo>
                  <a:lnTo>
                    <a:pt x="185656" y="19626"/>
                  </a:lnTo>
                  <a:cubicBezTo>
                    <a:pt x="192726" y="7475"/>
                    <a:pt x="205723" y="0"/>
                    <a:pt x="219781" y="0"/>
                  </a:cubicBezTo>
                  <a:lnTo>
                    <a:pt x="580769" y="0"/>
                  </a:lnTo>
                  <a:cubicBezTo>
                    <a:pt x="594827" y="0"/>
                    <a:pt x="607824" y="7475"/>
                    <a:pt x="614894" y="19626"/>
                  </a:cubicBezTo>
                  <a:lnTo>
                    <a:pt x="795256" y="329624"/>
                  </a:lnTo>
                  <a:cubicBezTo>
                    <a:pt x="802315" y="341756"/>
                    <a:pt x="802315" y="356744"/>
                    <a:pt x="795256" y="368876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152400"/>
              <a:ext cx="5842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68234" y="385226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186161" y="-3719540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8980508" y="10252301"/>
            <a:ext cx="2349235" cy="234923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88014" t="0" r="-27972" b="-38501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TextBox 17" id="17"/>
          <p:cNvSpPr txBox="true"/>
          <p:nvPr/>
        </p:nvSpPr>
        <p:spPr>
          <a:xfrm rot="0">
            <a:off x="3111500" y="885825"/>
            <a:ext cx="12065000" cy="199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b="true" sz="6500">
                <a:solidFill>
                  <a:srgbClr val="0C2343"/>
                </a:solidFill>
                <a:latin typeface="Mont Bold"/>
                <a:ea typeface="Mont Bold"/>
                <a:cs typeface="Mont Bold"/>
                <a:sym typeface="Mont Bold"/>
              </a:rPr>
              <a:t>AMERILIFE’S </a:t>
            </a:r>
          </a:p>
          <a:p>
            <a:pPr algn="ctr">
              <a:lnSpc>
                <a:spcPts val="6890"/>
              </a:lnSpc>
            </a:pPr>
            <a:r>
              <a:rPr lang="en-US" b="true" sz="6500">
                <a:solidFill>
                  <a:srgbClr val="0C2343"/>
                </a:solidFill>
                <a:latin typeface="Mont Bold"/>
                <a:ea typeface="Mont Bold"/>
                <a:cs typeface="Mont Bold"/>
                <a:sym typeface="Mont Bold"/>
              </a:rPr>
              <a:t>TOP INSURANCE CARRIERS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867547" y="3146872"/>
            <a:ext cx="3307163" cy="3045277"/>
            <a:chOff x="0" y="0"/>
            <a:chExt cx="4409551" cy="406036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346305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346305" y="0"/>
              <a:ext cx="3467181" cy="3467181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513738" y="167433"/>
              <a:ext cx="3132314" cy="3132314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0" t="0" r="0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0" y="2636771"/>
              <a:ext cx="4409551" cy="1060306"/>
              <a:chOff x="0" y="0"/>
              <a:chExt cx="871022" cy="209443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Transamerica</a:t>
                </a:r>
              </a:p>
            </p:txBody>
          </p:sp>
        </p:grpSp>
      </p:grpSp>
      <p:grpSp>
        <p:nvGrpSpPr>
          <p:cNvPr name="Group 28" id="28"/>
          <p:cNvGrpSpPr/>
          <p:nvPr/>
        </p:nvGrpSpPr>
        <p:grpSpPr>
          <a:xfrm rot="0">
            <a:off x="9335597" y="3165922"/>
            <a:ext cx="3307163" cy="3045277"/>
            <a:chOff x="0" y="0"/>
            <a:chExt cx="4409551" cy="406036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392485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0" id="30"/>
            <p:cNvGrpSpPr/>
            <p:nvPr/>
          </p:nvGrpSpPr>
          <p:grpSpPr>
            <a:xfrm rot="0">
              <a:off x="392485" y="0"/>
              <a:ext cx="3467181" cy="3467181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559918" y="167433"/>
              <a:ext cx="3132314" cy="3132314"/>
              <a:chOff x="0" y="0"/>
              <a:chExt cx="812800" cy="812800"/>
            </a:xfrm>
          </p:grpSpPr>
          <p:sp>
            <p:nvSpPr>
              <p:cNvPr name="Freeform 34" id="34" descr="Upscale Image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11842" t="-15431" r="-6511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0" y="2636771"/>
              <a:ext cx="4409551" cy="1060306"/>
              <a:chOff x="0" y="0"/>
              <a:chExt cx="871022" cy="209443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American Amicable</a:t>
                </a: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0">
            <a:off x="5803648" y="3165922"/>
            <a:ext cx="3307163" cy="3045277"/>
            <a:chOff x="0" y="0"/>
            <a:chExt cx="4409551" cy="406036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38665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0" id="40"/>
            <p:cNvGrpSpPr/>
            <p:nvPr/>
          </p:nvGrpSpPr>
          <p:grpSpPr>
            <a:xfrm rot="0">
              <a:off x="438665" y="0"/>
              <a:ext cx="3467181" cy="3467181"/>
              <a:chOff x="0" y="0"/>
              <a:chExt cx="812800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606098" y="167433"/>
              <a:ext cx="3132314" cy="3132314"/>
              <a:chOff x="0" y="0"/>
              <a:chExt cx="812800" cy="812800"/>
            </a:xfrm>
          </p:grpSpPr>
          <p:sp>
            <p:nvSpPr>
              <p:cNvPr name="Freeform 44" id="44" descr="Upscale Image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9999" t="0" r="-10000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2636771"/>
              <a:ext cx="4409551" cy="1060306"/>
              <a:chOff x="0" y="0"/>
              <a:chExt cx="871022" cy="209443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Foresters</a:t>
                </a:r>
              </a:p>
            </p:txBody>
          </p:sp>
        </p:grpSp>
      </p:grpSp>
      <p:grpSp>
        <p:nvGrpSpPr>
          <p:cNvPr name="Group 48" id="48"/>
          <p:cNvGrpSpPr/>
          <p:nvPr/>
        </p:nvGrpSpPr>
        <p:grpSpPr>
          <a:xfrm rot="0">
            <a:off x="2204257" y="3146872"/>
            <a:ext cx="3307163" cy="3045277"/>
            <a:chOff x="0" y="0"/>
            <a:chExt cx="4409551" cy="406036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576872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1" y="0"/>
                  </a:lnTo>
                  <a:lnTo>
                    <a:pt x="3467181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0" id="50"/>
            <p:cNvGrpSpPr/>
            <p:nvPr/>
          </p:nvGrpSpPr>
          <p:grpSpPr>
            <a:xfrm rot="0">
              <a:off x="576872" y="0"/>
              <a:ext cx="3467181" cy="3467181"/>
              <a:chOff x="0" y="0"/>
              <a:chExt cx="812800" cy="8128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53" id="53"/>
            <p:cNvGrpSpPr/>
            <p:nvPr/>
          </p:nvGrpSpPr>
          <p:grpSpPr>
            <a:xfrm rot="0">
              <a:off x="744305" y="167433"/>
              <a:ext cx="3132314" cy="3132314"/>
              <a:chOff x="0" y="0"/>
              <a:chExt cx="812800" cy="8128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45011" t="0" r="-59273" b="-23367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0" y="2662171"/>
              <a:ext cx="4409551" cy="1060306"/>
              <a:chOff x="0" y="0"/>
              <a:chExt cx="871022" cy="209443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Mutual of Omaha</a:t>
                </a:r>
              </a:p>
            </p:txBody>
          </p:sp>
        </p:grpSp>
      </p:grpSp>
      <p:grpSp>
        <p:nvGrpSpPr>
          <p:cNvPr name="Group 58" id="58"/>
          <p:cNvGrpSpPr/>
          <p:nvPr/>
        </p:nvGrpSpPr>
        <p:grpSpPr>
          <a:xfrm rot="0">
            <a:off x="2204257" y="6569563"/>
            <a:ext cx="3307163" cy="3045277"/>
            <a:chOff x="0" y="0"/>
            <a:chExt cx="4409551" cy="4060369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524772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0" id="60"/>
            <p:cNvGrpSpPr/>
            <p:nvPr/>
          </p:nvGrpSpPr>
          <p:grpSpPr>
            <a:xfrm rot="0">
              <a:off x="524772" y="0"/>
              <a:ext cx="3467181" cy="3467181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692205" y="167433"/>
              <a:ext cx="3132314" cy="3132314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8022" t="-8022" r="0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0" y="2766682"/>
              <a:ext cx="4409551" cy="1060306"/>
              <a:chOff x="0" y="0"/>
              <a:chExt cx="871022" cy="209443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Corebridge</a:t>
                </a:r>
              </a:p>
            </p:txBody>
          </p:sp>
        </p:grpSp>
      </p:grpSp>
      <p:grpSp>
        <p:nvGrpSpPr>
          <p:cNvPr name="Group 68" id="68"/>
          <p:cNvGrpSpPr/>
          <p:nvPr/>
        </p:nvGrpSpPr>
        <p:grpSpPr>
          <a:xfrm rot="0">
            <a:off x="5673345" y="6569563"/>
            <a:ext cx="3307163" cy="3045277"/>
            <a:chOff x="0" y="0"/>
            <a:chExt cx="4409551" cy="4060369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562407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70" id="70"/>
            <p:cNvGrpSpPr/>
            <p:nvPr/>
          </p:nvGrpSpPr>
          <p:grpSpPr>
            <a:xfrm rot="0">
              <a:off x="562407" y="0"/>
              <a:ext cx="3467181" cy="3467181"/>
              <a:chOff x="0" y="0"/>
              <a:chExt cx="812800" cy="8128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72" id="7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73" id="73"/>
            <p:cNvGrpSpPr/>
            <p:nvPr/>
          </p:nvGrpSpPr>
          <p:grpSpPr>
            <a:xfrm rot="0">
              <a:off x="729840" y="167433"/>
              <a:ext cx="3132314" cy="3132314"/>
              <a:chOff x="0" y="0"/>
              <a:chExt cx="812800" cy="8128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0" t="0" r="0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0" y="2766682"/>
              <a:ext cx="4409551" cy="1060306"/>
              <a:chOff x="0" y="0"/>
              <a:chExt cx="871022" cy="209443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Royal Neighbors</a:t>
                </a:r>
              </a:p>
            </p:txBody>
          </p:sp>
        </p:grpSp>
      </p:grpSp>
      <p:grpSp>
        <p:nvGrpSpPr>
          <p:cNvPr name="Group 78" id="78"/>
          <p:cNvGrpSpPr/>
          <p:nvPr/>
        </p:nvGrpSpPr>
        <p:grpSpPr>
          <a:xfrm rot="0">
            <a:off x="9142433" y="6569563"/>
            <a:ext cx="3307163" cy="3045277"/>
            <a:chOff x="0" y="0"/>
            <a:chExt cx="4409551" cy="4060369"/>
          </a:xfrm>
        </p:grpSpPr>
        <p:grpSp>
          <p:nvGrpSpPr>
            <p:cNvPr name="Group 79" id="79"/>
            <p:cNvGrpSpPr/>
            <p:nvPr/>
          </p:nvGrpSpPr>
          <p:grpSpPr>
            <a:xfrm rot="0">
              <a:off x="597936" y="0"/>
              <a:ext cx="3467181" cy="3467181"/>
              <a:chOff x="0" y="0"/>
              <a:chExt cx="812800" cy="81280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81" id="81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Freeform 82" id="82"/>
            <p:cNvSpPr/>
            <p:nvPr/>
          </p:nvSpPr>
          <p:spPr>
            <a:xfrm flipH="false" flipV="false" rot="0">
              <a:off x="597936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83" id="83"/>
            <p:cNvGrpSpPr/>
            <p:nvPr/>
          </p:nvGrpSpPr>
          <p:grpSpPr>
            <a:xfrm rot="0">
              <a:off x="765369" y="167433"/>
              <a:ext cx="3132314" cy="3132314"/>
              <a:chOff x="0" y="0"/>
              <a:chExt cx="812800" cy="812800"/>
            </a:xfrm>
          </p:grpSpPr>
          <p:sp>
            <p:nvSpPr>
              <p:cNvPr name="Freeform 84" id="84" descr="Upscale Image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l="-3380" t="0" r="-3380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85" id="85"/>
            <p:cNvGrpSpPr/>
            <p:nvPr/>
          </p:nvGrpSpPr>
          <p:grpSpPr>
            <a:xfrm rot="0">
              <a:off x="0" y="2766682"/>
              <a:ext cx="4409551" cy="1060306"/>
              <a:chOff x="0" y="0"/>
              <a:chExt cx="871022" cy="209443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87" id="8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American Home Life</a:t>
                </a:r>
              </a:p>
            </p:txBody>
          </p:sp>
        </p:grpSp>
      </p:grpSp>
      <p:grpSp>
        <p:nvGrpSpPr>
          <p:cNvPr name="Group 88" id="88"/>
          <p:cNvGrpSpPr/>
          <p:nvPr/>
        </p:nvGrpSpPr>
        <p:grpSpPr>
          <a:xfrm rot="0">
            <a:off x="12611522" y="6569563"/>
            <a:ext cx="3307163" cy="3045277"/>
            <a:chOff x="0" y="0"/>
            <a:chExt cx="4409551" cy="4060369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637677" y="593189"/>
              <a:ext cx="3467181" cy="3467181"/>
            </a:xfrm>
            <a:custGeom>
              <a:avLst/>
              <a:gdLst/>
              <a:ahLst/>
              <a:cxnLst/>
              <a:rect r="r" b="b" t="t" l="l"/>
              <a:pathLst>
                <a:path h="3467181" w="3467181">
                  <a:moveTo>
                    <a:pt x="0" y="0"/>
                  </a:moveTo>
                  <a:lnTo>
                    <a:pt x="3467180" y="0"/>
                  </a:lnTo>
                  <a:lnTo>
                    <a:pt x="3467180" y="3467180"/>
                  </a:lnTo>
                  <a:lnTo>
                    <a:pt x="0" y="346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90" id="90"/>
            <p:cNvGrpSpPr/>
            <p:nvPr/>
          </p:nvGrpSpPr>
          <p:grpSpPr>
            <a:xfrm rot="0">
              <a:off x="637677" y="0"/>
              <a:ext cx="3467181" cy="3467181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F2E61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805110" y="167433"/>
              <a:ext cx="3132314" cy="3132314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 l="0" t="0" r="0" b="0"/>
                </a:stretch>
              </a:blip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</p:grpSp>
        <p:grpSp>
          <p:nvGrpSpPr>
            <p:cNvPr name="Group 95" id="95"/>
            <p:cNvGrpSpPr/>
            <p:nvPr/>
          </p:nvGrpSpPr>
          <p:grpSpPr>
            <a:xfrm rot="0">
              <a:off x="0" y="2766682"/>
              <a:ext cx="4409551" cy="1060306"/>
              <a:chOff x="0" y="0"/>
              <a:chExt cx="871022" cy="209443"/>
            </a:xfrm>
          </p:grpSpPr>
          <p:sp>
            <p:nvSpPr>
              <p:cNvPr name="Freeform 96" id="96"/>
              <p:cNvSpPr/>
              <p:nvPr/>
            </p:nvSpPr>
            <p:spPr>
              <a:xfrm flipH="false" flipV="false" rot="0">
                <a:off x="0" y="0"/>
                <a:ext cx="871023" cy="209443"/>
              </a:xfrm>
              <a:custGeom>
                <a:avLst/>
                <a:gdLst/>
                <a:ahLst/>
                <a:cxnLst/>
                <a:rect r="r" b="b" t="t" l="l"/>
                <a:pathLst>
                  <a:path h="209443" w="871023">
                    <a:moveTo>
                      <a:pt x="35114" y="0"/>
                    </a:moveTo>
                    <a:lnTo>
                      <a:pt x="835908" y="0"/>
                    </a:lnTo>
                    <a:cubicBezTo>
                      <a:pt x="845221" y="0"/>
                      <a:pt x="854153" y="3700"/>
                      <a:pt x="860738" y="10285"/>
                    </a:cubicBezTo>
                    <a:cubicBezTo>
                      <a:pt x="867323" y="16870"/>
                      <a:pt x="871023" y="25801"/>
                      <a:pt x="871023" y="35114"/>
                    </a:cubicBezTo>
                    <a:lnTo>
                      <a:pt x="871023" y="174329"/>
                    </a:lnTo>
                    <a:cubicBezTo>
                      <a:pt x="871023" y="193722"/>
                      <a:pt x="855301" y="209443"/>
                      <a:pt x="835908" y="209443"/>
                    </a:cubicBezTo>
                    <a:lnTo>
                      <a:pt x="35114" y="209443"/>
                    </a:lnTo>
                    <a:cubicBezTo>
                      <a:pt x="25801" y="209443"/>
                      <a:pt x="16870" y="205744"/>
                      <a:pt x="10285" y="199158"/>
                    </a:cubicBezTo>
                    <a:cubicBezTo>
                      <a:pt x="3700" y="192573"/>
                      <a:pt x="0" y="183642"/>
                      <a:pt x="0" y="174329"/>
                    </a:cubicBezTo>
                    <a:lnTo>
                      <a:pt x="0" y="35114"/>
                    </a:lnTo>
                    <a:cubicBezTo>
                      <a:pt x="0" y="25801"/>
                      <a:pt x="3700" y="16870"/>
                      <a:pt x="10285" y="10285"/>
                    </a:cubicBezTo>
                    <a:cubicBezTo>
                      <a:pt x="16870" y="3700"/>
                      <a:pt x="25801" y="0"/>
                      <a:pt x="35114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97" id="97"/>
              <p:cNvSpPr txBox="true"/>
              <p:nvPr/>
            </p:nvSpPr>
            <p:spPr>
              <a:xfrm>
                <a:off x="0" y="-133350"/>
                <a:ext cx="871022" cy="342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  <a:r>
                  <a:rPr lang="en-US" b="true" sz="2000" i="true">
                    <a:solidFill>
                      <a:srgbClr val="FFFFFF"/>
                    </a:solidFill>
                    <a:latin typeface="Mont Bold Italics"/>
                    <a:ea typeface="Mont Bold Italics"/>
                    <a:cs typeface="Mont Bold Italics"/>
                    <a:sym typeface="Mont Bold Italics"/>
                  </a:rPr>
                  <a:t>Guarantee Trust Life</a:t>
                </a:r>
              </a:p>
            </p:txBody>
          </p:sp>
        </p:grpSp>
      </p:grpSp>
      <p:sp>
        <p:nvSpPr>
          <p:cNvPr name="Freeform 98" id="98"/>
          <p:cNvSpPr/>
          <p:nvPr/>
        </p:nvSpPr>
        <p:spPr>
          <a:xfrm flipH="false" flipV="false" rot="0">
            <a:off x="1461417" y="588879"/>
            <a:ext cx="2598555" cy="1175846"/>
          </a:xfrm>
          <a:custGeom>
            <a:avLst/>
            <a:gdLst/>
            <a:ahLst/>
            <a:cxnLst/>
            <a:rect r="r" b="b" t="t" l="l"/>
            <a:pathLst>
              <a:path h="1175846" w="2598555">
                <a:moveTo>
                  <a:pt x="0" y="0"/>
                </a:moveTo>
                <a:lnTo>
                  <a:pt x="2598555" y="0"/>
                </a:lnTo>
                <a:lnTo>
                  <a:pt x="2598555" y="1175847"/>
                </a:lnTo>
                <a:lnTo>
                  <a:pt x="0" y="11758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65549" y="-459846"/>
            <a:ext cx="11223946" cy="4574646"/>
            <a:chOff x="0" y="0"/>
            <a:chExt cx="1151087" cy="4691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105" y="0"/>
              <a:ext cx="1136877" cy="469159"/>
            </a:xfrm>
            <a:custGeom>
              <a:avLst/>
              <a:gdLst/>
              <a:ahLst/>
              <a:cxnLst/>
              <a:rect r="r" b="b" t="t" l="l"/>
              <a:pathLst>
                <a:path h="469159" w="1136877">
                  <a:moveTo>
                    <a:pt x="216788" y="0"/>
                  </a:moveTo>
                  <a:lnTo>
                    <a:pt x="1123289" y="0"/>
                  </a:lnTo>
                  <a:cubicBezTo>
                    <a:pt x="1127865" y="0"/>
                    <a:pt x="1132135" y="2304"/>
                    <a:pt x="1134647" y="6130"/>
                  </a:cubicBezTo>
                  <a:cubicBezTo>
                    <a:pt x="1137159" y="9955"/>
                    <a:pt x="1137576" y="14789"/>
                    <a:pt x="1135757" y="18989"/>
                  </a:cubicBezTo>
                  <a:lnTo>
                    <a:pt x="949006" y="450170"/>
                  </a:lnTo>
                  <a:cubicBezTo>
                    <a:pt x="944013" y="461698"/>
                    <a:pt x="932651" y="469159"/>
                    <a:pt x="920089" y="469159"/>
                  </a:cubicBezTo>
                  <a:lnTo>
                    <a:pt x="13588" y="469159"/>
                  </a:lnTo>
                  <a:cubicBezTo>
                    <a:pt x="9011" y="469159"/>
                    <a:pt x="4742" y="466855"/>
                    <a:pt x="2230" y="463029"/>
                  </a:cubicBezTo>
                  <a:cubicBezTo>
                    <a:pt x="-282" y="459203"/>
                    <a:pt x="-700" y="454370"/>
                    <a:pt x="1119" y="450170"/>
                  </a:cubicBezTo>
                  <a:lnTo>
                    <a:pt x="187871" y="18989"/>
                  </a:lnTo>
                  <a:cubicBezTo>
                    <a:pt x="192863" y="7461"/>
                    <a:pt x="204226" y="0"/>
                    <a:pt x="216788" y="0"/>
                  </a:cubicBezTo>
                  <a:close/>
                </a:path>
              </a:pathLst>
            </a:custGeom>
            <a:blipFill>
              <a:blip r:embed="rId3"/>
              <a:stretch>
                <a:fillRect l="260" t="-30303" r="260" b="-30303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6410" y="66810"/>
              <a:ext cx="739979" cy="838579"/>
            </a:xfrm>
            <a:custGeom>
              <a:avLst/>
              <a:gdLst/>
              <a:ahLst/>
              <a:cxnLst/>
              <a:rect r="r" b="b" t="t" l="l"/>
              <a:pathLst>
                <a:path h="838579" w="739979">
                  <a:moveTo>
                    <a:pt x="412259" y="27359"/>
                  </a:moveTo>
                  <a:lnTo>
                    <a:pt x="734121" y="744409"/>
                  </a:lnTo>
                  <a:cubicBezTo>
                    <a:pt x="743400" y="765082"/>
                    <a:pt x="741568" y="789048"/>
                    <a:pt x="729256" y="808071"/>
                  </a:cubicBezTo>
                  <a:cubicBezTo>
                    <a:pt x="716944" y="827093"/>
                    <a:pt x="695829" y="838578"/>
                    <a:pt x="673170" y="838578"/>
                  </a:cubicBezTo>
                  <a:lnTo>
                    <a:pt x="66811" y="838578"/>
                  </a:lnTo>
                  <a:cubicBezTo>
                    <a:pt x="44151" y="838578"/>
                    <a:pt x="23036" y="827093"/>
                    <a:pt x="10724" y="808071"/>
                  </a:cubicBezTo>
                  <a:cubicBezTo>
                    <a:pt x="-1588" y="789048"/>
                    <a:pt x="-3420" y="765082"/>
                    <a:pt x="5859" y="744409"/>
                  </a:cubicBezTo>
                  <a:lnTo>
                    <a:pt x="327721" y="27359"/>
                  </a:lnTo>
                  <a:cubicBezTo>
                    <a:pt x="335193" y="10711"/>
                    <a:pt x="351742" y="0"/>
                    <a:pt x="369990" y="0"/>
                  </a:cubicBezTo>
                  <a:cubicBezTo>
                    <a:pt x="388238" y="0"/>
                    <a:pt x="404787" y="10711"/>
                    <a:pt x="412259" y="27359"/>
                  </a:cubicBezTo>
                  <a:close/>
                </a:path>
              </a:pathLst>
            </a:custGeom>
            <a:solidFill>
              <a:srgbClr val="C52034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27000" y="267959"/>
              <a:ext cx="558800" cy="5727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794485" y="2781329"/>
            <a:ext cx="306763" cy="1333471"/>
          </a:xfrm>
          <a:custGeom>
            <a:avLst/>
            <a:gdLst/>
            <a:ahLst/>
            <a:cxnLst/>
            <a:rect r="r" b="b" t="t" l="l"/>
            <a:pathLst>
              <a:path h="1333471" w="306763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401084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7111" y="26626"/>
              <a:ext cx="778578" cy="759535"/>
            </a:xfrm>
            <a:custGeom>
              <a:avLst/>
              <a:gdLst/>
              <a:ahLst/>
              <a:cxnLst/>
              <a:rect r="r" b="b" t="t" l="l"/>
              <a:pathLst>
                <a:path h="759535" w="778578">
                  <a:moveTo>
                    <a:pt x="409374" y="12227"/>
                  </a:moveTo>
                  <a:lnTo>
                    <a:pt x="775604" y="720682"/>
                  </a:lnTo>
                  <a:cubicBezTo>
                    <a:pt x="779871" y="728937"/>
                    <a:pt x="779527" y="738818"/>
                    <a:pt x="774695" y="746755"/>
                  </a:cubicBezTo>
                  <a:cubicBezTo>
                    <a:pt x="769863" y="754691"/>
                    <a:pt x="761244" y="759535"/>
                    <a:pt x="751952" y="759535"/>
                  </a:cubicBezTo>
                  <a:lnTo>
                    <a:pt x="26626" y="759535"/>
                  </a:lnTo>
                  <a:cubicBezTo>
                    <a:pt x="17334" y="759535"/>
                    <a:pt x="8715" y="754691"/>
                    <a:pt x="3883" y="746755"/>
                  </a:cubicBezTo>
                  <a:cubicBezTo>
                    <a:pt x="-949" y="738818"/>
                    <a:pt x="-1293" y="728937"/>
                    <a:pt x="2974" y="720682"/>
                  </a:cubicBezTo>
                  <a:lnTo>
                    <a:pt x="369204" y="12227"/>
                  </a:lnTo>
                  <a:cubicBezTo>
                    <a:pt x="373087" y="4717"/>
                    <a:pt x="380835" y="0"/>
                    <a:pt x="389289" y="0"/>
                  </a:cubicBezTo>
                  <a:cubicBezTo>
                    <a:pt x="397743" y="0"/>
                    <a:pt x="405491" y="4717"/>
                    <a:pt x="409374" y="12227"/>
                  </a:cubicBezTo>
                  <a:close/>
                </a:path>
              </a:pathLst>
            </a:custGeom>
            <a:solidFill>
              <a:srgbClr val="00143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212603"/>
              <a:ext cx="558800" cy="517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4343609" y="4594602"/>
            <a:ext cx="22080944" cy="4969855"/>
            <a:chOff x="0" y="0"/>
            <a:chExt cx="1800779" cy="40530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026" y="0"/>
              <a:ext cx="1792728" cy="405309"/>
            </a:xfrm>
            <a:custGeom>
              <a:avLst/>
              <a:gdLst/>
              <a:ahLst/>
              <a:cxnLst/>
              <a:rect r="r" b="b" t="t" l="l"/>
              <a:pathLst>
                <a:path h="405309" w="1792728">
                  <a:moveTo>
                    <a:pt x="1583034" y="0"/>
                  </a:moveTo>
                  <a:lnTo>
                    <a:pt x="6492" y="0"/>
                  </a:lnTo>
                  <a:cubicBezTo>
                    <a:pt x="4241" y="0"/>
                    <a:pt x="2150" y="1166"/>
                    <a:pt x="967" y="3082"/>
                  </a:cubicBezTo>
                  <a:cubicBezTo>
                    <a:pt x="-215" y="4998"/>
                    <a:pt x="-321" y="7390"/>
                    <a:pt x="688" y="9403"/>
                  </a:cubicBezTo>
                  <a:lnTo>
                    <a:pt x="194460" y="395906"/>
                  </a:lnTo>
                  <a:cubicBezTo>
                    <a:pt x="197350" y="401670"/>
                    <a:pt x="203245" y="405309"/>
                    <a:pt x="209692" y="405309"/>
                  </a:cubicBezTo>
                  <a:lnTo>
                    <a:pt x="1786234" y="405309"/>
                  </a:lnTo>
                  <a:cubicBezTo>
                    <a:pt x="1788486" y="405309"/>
                    <a:pt x="1790577" y="404143"/>
                    <a:pt x="1791759" y="402227"/>
                  </a:cubicBezTo>
                  <a:cubicBezTo>
                    <a:pt x="1792942" y="400311"/>
                    <a:pt x="1793048" y="397919"/>
                    <a:pt x="1792039" y="395906"/>
                  </a:cubicBezTo>
                  <a:lnTo>
                    <a:pt x="1598267" y="9403"/>
                  </a:lnTo>
                  <a:cubicBezTo>
                    <a:pt x="1595377" y="3639"/>
                    <a:pt x="1589482" y="0"/>
                    <a:pt x="1583034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152400"/>
              <a:ext cx="1597579" cy="5577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true" flipV="false" rot="10481927">
            <a:off x="16784572" y="4861938"/>
            <a:ext cx="4338708" cy="4105502"/>
          </a:xfrm>
          <a:custGeom>
            <a:avLst/>
            <a:gdLst/>
            <a:ahLst/>
            <a:cxnLst/>
            <a:rect r="r" b="b" t="t" l="l"/>
            <a:pathLst>
              <a:path h="4105502" w="4338708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69885" y="-2139480"/>
            <a:ext cx="3825635" cy="3380905"/>
          </a:xfrm>
          <a:custGeom>
            <a:avLst/>
            <a:gdLst/>
            <a:ahLst/>
            <a:cxnLst/>
            <a:rect r="r" b="b" t="t" l="l"/>
            <a:pathLst>
              <a:path h="3380905" w="382563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397581" y="9002682"/>
            <a:ext cx="1022473" cy="511236"/>
          </a:xfrm>
          <a:custGeom>
            <a:avLst/>
            <a:gdLst/>
            <a:ahLst/>
            <a:cxnLst/>
            <a:rect r="r" b="b" t="t" l="l"/>
            <a:pathLst>
              <a:path h="511236" w="1022473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68234" y="385226"/>
            <a:ext cx="899017" cy="732699"/>
          </a:xfrm>
          <a:custGeom>
            <a:avLst/>
            <a:gdLst/>
            <a:ahLst/>
            <a:cxnLst/>
            <a:rect r="r" b="b" t="t" l="l"/>
            <a:pathLst>
              <a:path h="732699" w="899017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7381258" y="-2517246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1417" y="588879"/>
            <a:ext cx="2598555" cy="1175846"/>
          </a:xfrm>
          <a:custGeom>
            <a:avLst/>
            <a:gdLst/>
            <a:ahLst/>
            <a:cxnLst/>
            <a:rect r="r" b="b" t="t" l="l"/>
            <a:pathLst>
              <a:path h="1175846" w="2598555">
                <a:moveTo>
                  <a:pt x="0" y="0"/>
                </a:moveTo>
                <a:lnTo>
                  <a:pt x="2598555" y="0"/>
                </a:lnTo>
                <a:lnTo>
                  <a:pt x="2598555" y="1175847"/>
                </a:lnTo>
                <a:lnTo>
                  <a:pt x="0" y="11758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267251" y="5063771"/>
            <a:ext cx="1229970" cy="1050193"/>
            <a:chOff x="0" y="0"/>
            <a:chExt cx="1639960" cy="140025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244669" y="4967"/>
              <a:ext cx="1395290" cy="1395290"/>
            </a:xfrm>
            <a:custGeom>
              <a:avLst/>
              <a:gdLst/>
              <a:ahLst/>
              <a:cxnLst/>
              <a:rect r="r" b="b" t="t" l="l"/>
              <a:pathLst>
                <a:path h="1395290" w="1395290">
                  <a:moveTo>
                    <a:pt x="0" y="0"/>
                  </a:moveTo>
                  <a:lnTo>
                    <a:pt x="1395291" y="0"/>
                  </a:lnTo>
                  <a:lnTo>
                    <a:pt x="1395291" y="1395290"/>
                  </a:lnTo>
                  <a:lnTo>
                    <a:pt x="0" y="1395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50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23" id="23"/>
            <p:cNvGrpSpPr/>
            <p:nvPr/>
          </p:nvGrpSpPr>
          <p:grpSpPr>
            <a:xfrm rot="0">
              <a:off x="0" y="0"/>
              <a:ext cx="1146257" cy="1146257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>
                    <a:solidFill>
                      <a:srgbClr val="FFFFFF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01</a:t>
                </a: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0">
            <a:off x="5576782" y="5063771"/>
            <a:ext cx="1058520" cy="1046468"/>
            <a:chOff x="0" y="0"/>
            <a:chExt cx="1411360" cy="139529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16069" y="0"/>
              <a:ext cx="1395290" cy="1395290"/>
            </a:xfrm>
            <a:custGeom>
              <a:avLst/>
              <a:gdLst/>
              <a:ahLst/>
              <a:cxnLst/>
              <a:rect r="r" b="b" t="t" l="l"/>
              <a:pathLst>
                <a:path h="1395290" w="1395290">
                  <a:moveTo>
                    <a:pt x="0" y="0"/>
                  </a:moveTo>
                  <a:lnTo>
                    <a:pt x="1395291" y="0"/>
                  </a:lnTo>
                  <a:lnTo>
                    <a:pt x="1395291" y="1395290"/>
                  </a:lnTo>
                  <a:lnTo>
                    <a:pt x="0" y="1395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50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28" id="28"/>
            <p:cNvGrpSpPr/>
            <p:nvPr/>
          </p:nvGrpSpPr>
          <p:grpSpPr>
            <a:xfrm rot="0">
              <a:off x="0" y="0"/>
              <a:ext cx="1146257" cy="1146257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>
                    <a:solidFill>
                      <a:srgbClr val="FFFFFF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02</a:t>
                </a:r>
              </a:p>
            </p:txBody>
          </p:sp>
        </p:grpSp>
      </p:grpSp>
      <p:grpSp>
        <p:nvGrpSpPr>
          <p:cNvPr name="Group 31" id="31"/>
          <p:cNvGrpSpPr/>
          <p:nvPr/>
        </p:nvGrpSpPr>
        <p:grpSpPr>
          <a:xfrm rot="0">
            <a:off x="10038749" y="5063771"/>
            <a:ext cx="1058520" cy="1046468"/>
            <a:chOff x="0" y="0"/>
            <a:chExt cx="1411360" cy="139529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6069" y="0"/>
              <a:ext cx="1395290" cy="1395290"/>
            </a:xfrm>
            <a:custGeom>
              <a:avLst/>
              <a:gdLst/>
              <a:ahLst/>
              <a:cxnLst/>
              <a:rect r="r" b="b" t="t" l="l"/>
              <a:pathLst>
                <a:path h="1395290" w="1395290">
                  <a:moveTo>
                    <a:pt x="0" y="0"/>
                  </a:moveTo>
                  <a:lnTo>
                    <a:pt x="1395291" y="0"/>
                  </a:lnTo>
                  <a:lnTo>
                    <a:pt x="1395291" y="1395290"/>
                  </a:lnTo>
                  <a:lnTo>
                    <a:pt x="0" y="1395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50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33" id="33"/>
            <p:cNvGrpSpPr/>
            <p:nvPr/>
          </p:nvGrpSpPr>
          <p:grpSpPr>
            <a:xfrm rot="0">
              <a:off x="0" y="0"/>
              <a:ext cx="1146257" cy="1146257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2343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919"/>
                  </a:lnSpc>
                </a:pPr>
                <a:r>
                  <a:rPr lang="en-US" b="true" sz="2799">
                    <a:solidFill>
                      <a:srgbClr val="FFFFFF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03</a:t>
                </a:r>
              </a:p>
            </p:txBody>
          </p:sp>
        </p:grpSp>
      </p:grpSp>
      <p:sp>
        <p:nvSpPr>
          <p:cNvPr name="TextBox 36" id="36"/>
          <p:cNvSpPr txBox="true"/>
          <p:nvPr/>
        </p:nvSpPr>
        <p:spPr>
          <a:xfrm rot="0">
            <a:off x="1267251" y="2487514"/>
            <a:ext cx="5905862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OUR MARKET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1287226" y="6113964"/>
            <a:ext cx="3433405" cy="2981324"/>
            <a:chOff x="0" y="0"/>
            <a:chExt cx="4577874" cy="3975098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-133350"/>
              <a:ext cx="4565385" cy="632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Baby Boomers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14341" y="639233"/>
              <a:ext cx="4563533" cy="333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FFFFFF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10,000 Baby Boomers retire daily, creating a steady demand for life insurance, annuities, and retirement planning—expected to continue for the next 15–20 years.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121037" y="6100713"/>
            <a:ext cx="4199738" cy="2626223"/>
            <a:chOff x="0" y="0"/>
            <a:chExt cx="5599651" cy="3501630"/>
          </a:xfrm>
        </p:grpSpPr>
        <p:sp>
          <p:nvSpPr>
            <p:cNvPr name="TextBox 41" id="41"/>
            <p:cNvSpPr txBox="true"/>
            <p:nvPr/>
          </p:nvSpPr>
          <p:spPr>
            <a:xfrm rot="0">
              <a:off x="0" y="-95250"/>
              <a:ext cx="5599651" cy="599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Recession-proof Industry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0" y="635665"/>
              <a:ext cx="5187579" cy="28659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FFFFFF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Our strongest years were during COVID and economic downturns. People always need insurance and retirement solutions—</a:t>
              </a:r>
            </a:p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FFFFFF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no matter the economy.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5608257" y="6110239"/>
            <a:ext cx="3573241" cy="2628899"/>
            <a:chOff x="0" y="0"/>
            <a:chExt cx="4764322" cy="3505198"/>
          </a:xfrm>
        </p:grpSpPr>
        <p:sp>
          <p:nvSpPr>
            <p:cNvPr name="TextBox 44" id="44"/>
            <p:cNvSpPr txBox="true"/>
            <p:nvPr/>
          </p:nvSpPr>
          <p:spPr>
            <a:xfrm rot="0">
              <a:off x="0" y="-95250"/>
              <a:ext cx="4764322" cy="594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2500" b="true">
                  <a:solidFill>
                    <a:srgbClr val="FFFFFF"/>
                  </a:solidFill>
                  <a:latin typeface="Mont Bold"/>
                  <a:ea typeface="Mont Bold"/>
                  <a:cs typeface="Mont Bold"/>
                  <a:sym typeface="Mont Bold"/>
                </a:rPr>
                <a:t>Uninsured Families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0" y="639233"/>
              <a:ext cx="4563533" cy="28659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i="true" spc="10">
                  <a:solidFill>
                    <a:srgbClr val="FFFFFF"/>
                  </a:solidFill>
                  <a:latin typeface="Mont Italics"/>
                  <a:ea typeface="Mont Italics"/>
                  <a:cs typeface="Mont Italics"/>
                  <a:sym typeface="Mont Italics"/>
                </a:rPr>
                <a:t>Over 60% of Americans don’t have enough life insurance to protect their families. This creates a major opportunity for agents.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01177" y="5237284"/>
            <a:ext cx="19897984" cy="2686228"/>
          </a:xfrm>
          <a:custGeom>
            <a:avLst/>
            <a:gdLst/>
            <a:ahLst/>
            <a:cxnLst/>
            <a:rect r="r" b="b" t="t" l="l"/>
            <a:pathLst>
              <a:path h="2686228" w="19897984">
                <a:moveTo>
                  <a:pt x="0" y="0"/>
                </a:moveTo>
                <a:lnTo>
                  <a:pt x="19897984" y="0"/>
                </a:lnTo>
                <a:lnTo>
                  <a:pt x="19897984" y="2686227"/>
                </a:lnTo>
                <a:lnTo>
                  <a:pt x="0" y="268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35551" y="3254811"/>
            <a:ext cx="3476032" cy="3476032"/>
            <a:chOff x="0" y="0"/>
            <a:chExt cx="4634709" cy="46347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34709" cy="4634709"/>
            </a:xfrm>
            <a:custGeom>
              <a:avLst/>
              <a:gdLst/>
              <a:ahLst/>
              <a:cxnLst/>
              <a:rect r="r" b="b" t="t" l="l"/>
              <a:pathLst>
                <a:path h="4634709" w="4634709">
                  <a:moveTo>
                    <a:pt x="0" y="0"/>
                  </a:moveTo>
                  <a:lnTo>
                    <a:pt x="4634709" y="0"/>
                  </a:lnTo>
                  <a:lnTo>
                    <a:pt x="4634709" y="4634709"/>
                  </a:lnTo>
                  <a:lnTo>
                    <a:pt x="0" y="463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1203361" y="1203361"/>
              <a:ext cx="2227986" cy="2227986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658147" y="1748788"/>
              <a:ext cx="1318415" cy="1137133"/>
            </a:xfrm>
            <a:custGeom>
              <a:avLst/>
              <a:gdLst/>
              <a:ahLst/>
              <a:cxnLst/>
              <a:rect r="r" b="b" t="t" l="l"/>
              <a:pathLst>
                <a:path h="1137133" w="1318415">
                  <a:moveTo>
                    <a:pt x="0" y="0"/>
                  </a:moveTo>
                  <a:lnTo>
                    <a:pt x="1318415" y="0"/>
                  </a:lnTo>
                  <a:lnTo>
                    <a:pt x="1318415" y="1137133"/>
                  </a:lnTo>
                  <a:lnTo>
                    <a:pt x="0" y="1137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218383" y="2534085"/>
            <a:ext cx="3476032" cy="3476032"/>
            <a:chOff x="0" y="0"/>
            <a:chExt cx="4634709" cy="46347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634709" cy="4634709"/>
            </a:xfrm>
            <a:custGeom>
              <a:avLst/>
              <a:gdLst/>
              <a:ahLst/>
              <a:cxnLst/>
              <a:rect r="r" b="b" t="t" l="l"/>
              <a:pathLst>
                <a:path h="4634709" w="4634709">
                  <a:moveTo>
                    <a:pt x="0" y="0"/>
                  </a:moveTo>
                  <a:lnTo>
                    <a:pt x="4634709" y="0"/>
                  </a:lnTo>
                  <a:lnTo>
                    <a:pt x="4634709" y="4634709"/>
                  </a:lnTo>
                  <a:lnTo>
                    <a:pt x="0" y="463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1203361" y="1203361"/>
              <a:ext cx="2227986" cy="222798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1682354" y="1769667"/>
              <a:ext cx="1270000" cy="1095375"/>
            </a:xfrm>
            <a:custGeom>
              <a:avLst/>
              <a:gdLst/>
              <a:ahLst/>
              <a:cxnLst/>
              <a:rect r="r" b="b" t="t" l="l"/>
              <a:pathLst>
                <a:path h="1095375" w="1270000">
                  <a:moveTo>
                    <a:pt x="0" y="0"/>
                  </a:moveTo>
                  <a:lnTo>
                    <a:pt x="1270000" y="0"/>
                  </a:lnTo>
                  <a:lnTo>
                    <a:pt x="1270000" y="1095375"/>
                  </a:lnTo>
                  <a:lnTo>
                    <a:pt x="0" y="109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599290" y="2340639"/>
            <a:ext cx="3476032" cy="3476032"/>
            <a:chOff x="0" y="0"/>
            <a:chExt cx="4634709" cy="463470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634709" cy="4634709"/>
            </a:xfrm>
            <a:custGeom>
              <a:avLst/>
              <a:gdLst/>
              <a:ahLst/>
              <a:cxnLst/>
              <a:rect r="r" b="b" t="t" l="l"/>
              <a:pathLst>
                <a:path h="4634709" w="4634709">
                  <a:moveTo>
                    <a:pt x="0" y="0"/>
                  </a:moveTo>
                  <a:lnTo>
                    <a:pt x="4634709" y="0"/>
                  </a:lnTo>
                  <a:lnTo>
                    <a:pt x="4634709" y="4634709"/>
                  </a:lnTo>
                  <a:lnTo>
                    <a:pt x="0" y="463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1202538" y="1203361"/>
              <a:ext cx="2227986" cy="2227986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702134" y="1710496"/>
              <a:ext cx="1228794" cy="1213717"/>
            </a:xfrm>
            <a:custGeom>
              <a:avLst/>
              <a:gdLst/>
              <a:ahLst/>
              <a:cxnLst/>
              <a:rect r="r" b="b" t="t" l="l"/>
              <a:pathLst>
                <a:path h="1213717" w="1228794">
                  <a:moveTo>
                    <a:pt x="0" y="0"/>
                  </a:moveTo>
                  <a:lnTo>
                    <a:pt x="1228794" y="0"/>
                  </a:lnTo>
                  <a:lnTo>
                    <a:pt x="1228794" y="1213717"/>
                  </a:lnTo>
                  <a:lnTo>
                    <a:pt x="0" y="1213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1712" t="-1797" r="-1641" b="-2839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801522" y="-1114950"/>
            <a:ext cx="7335291" cy="2801892"/>
            <a:chOff x="0" y="0"/>
            <a:chExt cx="930920" cy="35558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3289" y="0"/>
              <a:ext cx="904343" cy="355587"/>
            </a:xfrm>
            <a:custGeom>
              <a:avLst/>
              <a:gdLst/>
              <a:ahLst/>
              <a:cxnLst/>
              <a:rect r="r" b="b" t="t" l="l"/>
              <a:pathLst>
                <a:path h="355587" w="904343">
                  <a:moveTo>
                    <a:pt x="682768" y="0"/>
                  </a:moveTo>
                  <a:lnTo>
                    <a:pt x="18374" y="0"/>
                  </a:lnTo>
                  <a:cubicBezTo>
                    <a:pt x="11824" y="0"/>
                    <a:pt x="5769" y="3487"/>
                    <a:pt x="2482" y="9152"/>
                  </a:cubicBezTo>
                  <a:cubicBezTo>
                    <a:pt x="-806" y="14817"/>
                    <a:pt x="-829" y="21804"/>
                    <a:pt x="2421" y="27491"/>
                  </a:cubicBezTo>
                  <a:lnTo>
                    <a:pt x="174201" y="328096"/>
                  </a:lnTo>
                  <a:cubicBezTo>
                    <a:pt x="183916" y="345096"/>
                    <a:pt x="201994" y="355587"/>
                    <a:pt x="221574" y="355587"/>
                  </a:cubicBezTo>
                  <a:lnTo>
                    <a:pt x="885968" y="355587"/>
                  </a:lnTo>
                  <a:cubicBezTo>
                    <a:pt x="892518" y="355587"/>
                    <a:pt x="898573" y="352101"/>
                    <a:pt x="901860" y="346435"/>
                  </a:cubicBezTo>
                  <a:cubicBezTo>
                    <a:pt x="905148" y="340770"/>
                    <a:pt x="905171" y="333783"/>
                    <a:pt x="901921" y="328096"/>
                  </a:cubicBezTo>
                  <a:lnTo>
                    <a:pt x="730141" y="27491"/>
                  </a:lnTo>
                  <a:cubicBezTo>
                    <a:pt x="720426" y="10491"/>
                    <a:pt x="702348" y="0"/>
                    <a:pt x="682768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2203448">
            <a:off x="16087195" y="-567063"/>
            <a:ext cx="2401361" cy="2458731"/>
          </a:xfrm>
          <a:custGeom>
            <a:avLst/>
            <a:gdLst/>
            <a:ahLst/>
            <a:cxnLst/>
            <a:rect r="r" b="b" t="t" l="l"/>
            <a:pathLst>
              <a:path h="2458731" w="240136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-2822215" y="-1659968"/>
            <a:ext cx="18379715" cy="3888558"/>
            <a:chOff x="0" y="0"/>
            <a:chExt cx="1673415" cy="35404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6206" y="0"/>
              <a:ext cx="1661004" cy="354041"/>
            </a:xfrm>
            <a:custGeom>
              <a:avLst/>
              <a:gdLst/>
              <a:ahLst/>
              <a:cxnLst/>
              <a:rect r="r" b="b" t="t" l="l"/>
              <a:pathLst>
                <a:path h="354041" w="1661004">
                  <a:moveTo>
                    <a:pt x="211737" y="0"/>
                  </a:moveTo>
                  <a:lnTo>
                    <a:pt x="1652467" y="0"/>
                  </a:lnTo>
                  <a:cubicBezTo>
                    <a:pt x="1655513" y="0"/>
                    <a:pt x="1658328" y="1623"/>
                    <a:pt x="1659855" y="4259"/>
                  </a:cubicBezTo>
                  <a:cubicBezTo>
                    <a:pt x="1661381" y="6895"/>
                    <a:pt x="1661387" y="10145"/>
                    <a:pt x="1659871" y="12786"/>
                  </a:cubicBezTo>
                  <a:lnTo>
                    <a:pt x="1471348" y="341255"/>
                  </a:lnTo>
                  <a:cubicBezTo>
                    <a:pt x="1466809" y="349164"/>
                    <a:pt x="1458386" y="354041"/>
                    <a:pt x="1449267" y="354041"/>
                  </a:cubicBezTo>
                  <a:lnTo>
                    <a:pt x="8537" y="354041"/>
                  </a:lnTo>
                  <a:cubicBezTo>
                    <a:pt x="5491" y="354041"/>
                    <a:pt x="2675" y="352418"/>
                    <a:pt x="1149" y="349782"/>
                  </a:cubicBezTo>
                  <a:cubicBezTo>
                    <a:pt x="-377" y="347146"/>
                    <a:pt x="-384" y="343896"/>
                    <a:pt x="1133" y="341255"/>
                  </a:cubicBezTo>
                  <a:lnTo>
                    <a:pt x="189655" y="12786"/>
                  </a:lnTo>
                  <a:cubicBezTo>
                    <a:pt x="194195" y="4877"/>
                    <a:pt x="202618" y="0"/>
                    <a:pt x="211737" y="0"/>
                  </a:cubicBezTo>
                  <a:close/>
                </a:path>
              </a:pathLst>
            </a:custGeom>
            <a:solidFill>
              <a:srgbClr val="00143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01600" y="-152400"/>
              <a:ext cx="1470215" cy="506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true" flipV="false" rot="-4021186">
            <a:off x="-2164000" y="-580014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5">
              <a:alphaModFix amt="5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565251" y="-3510381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-1383500" y="8847436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3685790">
            <a:off x="4082168" y="3478987"/>
            <a:ext cx="1298965" cy="1480302"/>
          </a:xfrm>
          <a:custGeom>
            <a:avLst/>
            <a:gdLst/>
            <a:ahLst/>
            <a:cxnLst/>
            <a:rect r="r" b="b" t="t" l="l"/>
            <a:pathLst>
              <a:path h="1480302" w="1298965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3685790">
            <a:off x="8494518" y="3027906"/>
            <a:ext cx="1298965" cy="1480302"/>
          </a:xfrm>
          <a:custGeom>
            <a:avLst/>
            <a:gdLst/>
            <a:ahLst/>
            <a:cxnLst/>
            <a:rect r="r" b="b" t="t" l="l"/>
            <a:pathLst>
              <a:path h="1480302" w="1298965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13976418" y="2572034"/>
            <a:ext cx="3476032" cy="3476032"/>
            <a:chOff x="0" y="0"/>
            <a:chExt cx="4634709" cy="463470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4634709" cy="4634709"/>
            </a:xfrm>
            <a:custGeom>
              <a:avLst/>
              <a:gdLst/>
              <a:ahLst/>
              <a:cxnLst/>
              <a:rect r="r" b="b" t="t" l="l"/>
              <a:pathLst>
                <a:path h="4634709" w="4634709">
                  <a:moveTo>
                    <a:pt x="0" y="0"/>
                  </a:moveTo>
                  <a:lnTo>
                    <a:pt x="4634709" y="0"/>
                  </a:lnTo>
                  <a:lnTo>
                    <a:pt x="4634709" y="4634709"/>
                  </a:lnTo>
                  <a:lnTo>
                    <a:pt x="0" y="463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6" id="36"/>
            <p:cNvGrpSpPr/>
            <p:nvPr/>
          </p:nvGrpSpPr>
          <p:grpSpPr>
            <a:xfrm rot="0">
              <a:off x="1203361" y="1199214"/>
              <a:ext cx="2227986" cy="2227986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52034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750"/>
                  </a:lnSpc>
                </a:pPr>
              </a:p>
            </p:txBody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1560930" y="1531134"/>
              <a:ext cx="1512848" cy="1471245"/>
            </a:xfrm>
            <a:custGeom>
              <a:avLst/>
              <a:gdLst/>
              <a:ahLst/>
              <a:cxnLst/>
              <a:rect r="r" b="b" t="t" l="l"/>
              <a:pathLst>
                <a:path h="1471245" w="1512848">
                  <a:moveTo>
                    <a:pt x="0" y="0"/>
                  </a:moveTo>
                  <a:lnTo>
                    <a:pt x="1512848" y="0"/>
                  </a:lnTo>
                  <a:lnTo>
                    <a:pt x="1512848" y="1471245"/>
                  </a:lnTo>
                  <a:lnTo>
                    <a:pt x="0" y="1471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0" id="40"/>
          <p:cNvSpPr txBox="true"/>
          <p:nvPr/>
        </p:nvSpPr>
        <p:spPr>
          <a:xfrm rot="0">
            <a:off x="1174750" y="7488701"/>
            <a:ext cx="3106483" cy="65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Training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410139" y="6704312"/>
            <a:ext cx="3106483" cy="65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Leads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785666" y="6518752"/>
            <a:ext cx="3106483" cy="121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Leadership Development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181392" y="6762440"/>
            <a:ext cx="3106483" cy="65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23403D"/>
                </a:solidFill>
                <a:latin typeface="Mont Bold"/>
                <a:ea typeface="Mont Bold"/>
                <a:cs typeface="Mont Bold"/>
                <a:sym typeface="Mont Bold"/>
              </a:rPr>
              <a:t>Relationships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44600" y="471803"/>
            <a:ext cx="10927583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HOW THE SYSTEM WORKS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44600" y="8788546"/>
            <a:ext cx="16217940" cy="592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2700" i="true">
                <a:solidFill>
                  <a:srgbClr val="FFFFFF"/>
                </a:solidFill>
                <a:latin typeface="Mont Italics"/>
                <a:ea typeface="Mont Italics"/>
                <a:cs typeface="Mont Italics"/>
                <a:sym typeface="Mont Italics"/>
              </a:rPr>
              <a:t>We will train you so well you can go anywhere but we will love you so much you won’t want to.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-3605961">
            <a:off x="12915769" y="3027906"/>
            <a:ext cx="1298965" cy="1480302"/>
          </a:xfrm>
          <a:custGeom>
            <a:avLst/>
            <a:gdLst/>
            <a:ahLst/>
            <a:cxnLst/>
            <a:rect r="r" b="b" t="t" l="l"/>
            <a:pathLst>
              <a:path h="1480302" w="1298965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t="0" r="-12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801522" y="-1114950"/>
            <a:ext cx="7335291" cy="2801892"/>
            <a:chOff x="0" y="0"/>
            <a:chExt cx="930920" cy="3555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289" y="0"/>
              <a:ext cx="904343" cy="355587"/>
            </a:xfrm>
            <a:custGeom>
              <a:avLst/>
              <a:gdLst/>
              <a:ahLst/>
              <a:cxnLst/>
              <a:rect r="r" b="b" t="t" l="l"/>
              <a:pathLst>
                <a:path h="355587" w="904343">
                  <a:moveTo>
                    <a:pt x="682768" y="0"/>
                  </a:moveTo>
                  <a:lnTo>
                    <a:pt x="18374" y="0"/>
                  </a:lnTo>
                  <a:cubicBezTo>
                    <a:pt x="11824" y="0"/>
                    <a:pt x="5769" y="3487"/>
                    <a:pt x="2482" y="9152"/>
                  </a:cubicBezTo>
                  <a:cubicBezTo>
                    <a:pt x="-806" y="14817"/>
                    <a:pt x="-829" y="21804"/>
                    <a:pt x="2421" y="27491"/>
                  </a:cubicBezTo>
                  <a:lnTo>
                    <a:pt x="174201" y="328096"/>
                  </a:lnTo>
                  <a:cubicBezTo>
                    <a:pt x="183916" y="345096"/>
                    <a:pt x="201994" y="355587"/>
                    <a:pt x="221574" y="355587"/>
                  </a:cubicBezTo>
                  <a:lnTo>
                    <a:pt x="885968" y="355587"/>
                  </a:lnTo>
                  <a:cubicBezTo>
                    <a:pt x="892518" y="355587"/>
                    <a:pt x="898573" y="352101"/>
                    <a:pt x="901860" y="346435"/>
                  </a:cubicBezTo>
                  <a:cubicBezTo>
                    <a:pt x="905148" y="340770"/>
                    <a:pt x="905171" y="333783"/>
                    <a:pt x="901921" y="328096"/>
                  </a:cubicBezTo>
                  <a:lnTo>
                    <a:pt x="730141" y="27491"/>
                  </a:lnTo>
                  <a:cubicBezTo>
                    <a:pt x="720426" y="10491"/>
                    <a:pt x="702348" y="0"/>
                    <a:pt x="682768" y="0"/>
                  </a:cubicBezTo>
                  <a:close/>
                </a:path>
              </a:pathLst>
            </a:custGeom>
            <a:solidFill>
              <a:srgbClr val="0C234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152400"/>
              <a:ext cx="727720" cy="507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203448">
            <a:off x="16087195" y="-567063"/>
            <a:ext cx="2401361" cy="2458731"/>
          </a:xfrm>
          <a:custGeom>
            <a:avLst/>
            <a:gdLst/>
            <a:ahLst/>
            <a:cxnLst/>
            <a:rect r="r" b="b" t="t" l="l"/>
            <a:pathLst>
              <a:path h="2458731" w="240136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822215" y="-1659968"/>
            <a:ext cx="18379715" cy="3888558"/>
            <a:chOff x="0" y="0"/>
            <a:chExt cx="1673415" cy="3540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206" y="0"/>
              <a:ext cx="1661004" cy="354041"/>
            </a:xfrm>
            <a:custGeom>
              <a:avLst/>
              <a:gdLst/>
              <a:ahLst/>
              <a:cxnLst/>
              <a:rect r="r" b="b" t="t" l="l"/>
              <a:pathLst>
                <a:path h="354041" w="1661004">
                  <a:moveTo>
                    <a:pt x="211737" y="0"/>
                  </a:moveTo>
                  <a:lnTo>
                    <a:pt x="1652467" y="0"/>
                  </a:lnTo>
                  <a:cubicBezTo>
                    <a:pt x="1655513" y="0"/>
                    <a:pt x="1658328" y="1623"/>
                    <a:pt x="1659855" y="4259"/>
                  </a:cubicBezTo>
                  <a:cubicBezTo>
                    <a:pt x="1661381" y="6895"/>
                    <a:pt x="1661387" y="10145"/>
                    <a:pt x="1659871" y="12786"/>
                  </a:cubicBezTo>
                  <a:lnTo>
                    <a:pt x="1471348" y="341255"/>
                  </a:lnTo>
                  <a:cubicBezTo>
                    <a:pt x="1466809" y="349164"/>
                    <a:pt x="1458386" y="354041"/>
                    <a:pt x="1449267" y="354041"/>
                  </a:cubicBezTo>
                  <a:lnTo>
                    <a:pt x="8537" y="354041"/>
                  </a:lnTo>
                  <a:cubicBezTo>
                    <a:pt x="5491" y="354041"/>
                    <a:pt x="2675" y="352418"/>
                    <a:pt x="1149" y="349782"/>
                  </a:cubicBezTo>
                  <a:cubicBezTo>
                    <a:pt x="-377" y="347146"/>
                    <a:pt x="-384" y="343896"/>
                    <a:pt x="1133" y="341255"/>
                  </a:cubicBezTo>
                  <a:lnTo>
                    <a:pt x="189655" y="12786"/>
                  </a:lnTo>
                  <a:cubicBezTo>
                    <a:pt x="194195" y="4877"/>
                    <a:pt x="202618" y="0"/>
                    <a:pt x="211737" y="0"/>
                  </a:cubicBezTo>
                  <a:close/>
                </a:path>
              </a:pathLst>
            </a:custGeom>
            <a:solidFill>
              <a:srgbClr val="C5203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152400"/>
              <a:ext cx="1470215" cy="5064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50"/>
                </a:lnSpc>
              </a:pPr>
            </a:p>
          </p:txBody>
        </p:sp>
      </p:grpSp>
      <p:sp>
        <p:nvSpPr>
          <p:cNvPr name="Freeform 10" id="10" descr="Upscale Image"/>
          <p:cNvSpPr/>
          <p:nvPr/>
        </p:nvSpPr>
        <p:spPr>
          <a:xfrm flipH="false" flipV="false" rot="0">
            <a:off x="6708640" y="2565878"/>
            <a:ext cx="4870720" cy="7306081"/>
          </a:xfrm>
          <a:custGeom>
            <a:avLst/>
            <a:gdLst/>
            <a:ahLst/>
            <a:cxnLst/>
            <a:rect r="r" b="b" t="t" l="l"/>
            <a:pathLst>
              <a:path h="7306081" w="4870720">
                <a:moveTo>
                  <a:pt x="0" y="0"/>
                </a:moveTo>
                <a:lnTo>
                  <a:pt x="4870720" y="0"/>
                </a:lnTo>
                <a:lnTo>
                  <a:pt x="4870720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21186">
            <a:off x="-2164000" y="-580014"/>
            <a:ext cx="6677500" cy="2612572"/>
          </a:xfrm>
          <a:custGeom>
            <a:avLst/>
            <a:gdLst/>
            <a:ahLst/>
            <a:cxnLst/>
            <a:rect r="r" b="b" t="t" l="l"/>
            <a:pathLst>
              <a:path h="2612572" w="6677500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65251" y="-3510381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12126" y="9258300"/>
            <a:ext cx="1992249" cy="4114800"/>
          </a:xfrm>
          <a:custGeom>
            <a:avLst/>
            <a:gdLst/>
            <a:ahLst/>
            <a:cxnLst/>
            <a:rect r="r" b="b" t="t" l="l"/>
            <a:pathLst>
              <a:path h="4114800" w="1992249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44600" y="471803"/>
            <a:ext cx="10388600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true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HOW YOU MAKE MONEY</a:t>
            </a:r>
          </a:p>
        </p:txBody>
      </p:sp>
    </p:spTree>
  </p:cSld>
  <p:clrMapOvr>
    <a:masterClrMapping/>
  </p:clrMapOvr>
  <p:transition spd="fast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DAG5FIBfaxc</dc:identifier>
  <dcterms:modified xsi:type="dcterms:W3CDTF">2011-08-01T06:04:30Z</dcterms:modified>
  <cp:revision>1</cp:revision>
  <dc:title>Freedom Financial - Show the Plan slides</dc:title>
</cp:coreProperties>
</file>